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tags/tag8.xml" ContentType="application/vnd.openxmlformats-officedocument.presentationml.tags+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tags/tag38.xml" ContentType="application/vnd.openxmlformats-officedocument.presentationml.tags+xml"/>
  <Override PartName="/ppt/slideLayouts/slideLayout247.xml" ContentType="application/vnd.openxmlformats-officedocument.presentationml.slideLayout+xml"/>
  <Override PartName="/ppt/slideLayouts/slideLayout102.xml" ContentType="application/vnd.openxmlformats-officedocument.presentationml.slideLayout+xml"/>
  <Override PartName="/ppt/tags/tag16.xml" ContentType="application/vnd.openxmlformats-officedocument.presentationml.tags+xml"/>
  <Override PartName="/ppt/tags/tag63.xml" ContentType="application/vnd.openxmlformats-officedocument.presentationml.tag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s/slide136.xml" ContentType="application/vnd.openxmlformats-officedocument.presentationml.slide+xml"/>
  <Override PartName="/ppt/tags/tag41.xml" ContentType="application/vnd.openxmlformats-officedocument.presentationml.tags+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Layouts/slideLayout118.xml" ContentType="application/vnd.openxmlformats-officedocument.presentationml.slideLayout+xml"/>
  <Override PartName="/ppt/slideLayouts/slideLayout165.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tags/tag5.xml" ContentType="application/vnd.openxmlformats-officedocument.presentationml.tags+xml"/>
  <Override PartName="/ppt/tags/tag79.xml" ContentType="application/vnd.openxmlformats-officedocument.presentationml.tags+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slides/slide22.xml" ContentType="application/vnd.openxmlformats-officedocument.presentationml.slide+xml"/>
  <Override PartName="/ppt/tags/tag57.xml" ContentType="application/vnd.openxmlformats-officedocument.presentationml.tags+xml"/>
  <Override PartName="/ppt/slideLayouts/slideLayout219.xml" ContentType="application/vnd.openxmlformats-officedocument.presentationml.slideLayout+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ags/tag35.xml" ContentType="application/vnd.openxmlformats-officedocument.presentationml.tags+xml"/>
  <Override PartName="/ppt/tags/tag82.xml" ContentType="application/vnd.openxmlformats-officedocument.presentationml.tags+xml"/>
  <Override PartName="/ppt/slideLayouts/slideLayout244.xml" ContentType="application/vnd.openxmlformats-officedocument.presentationml.slideLayout+xml"/>
  <Override PartName="/ppt/slides/slide108.xml" ContentType="application/vnd.openxmlformats-officedocument.presentationml.slide+xml"/>
  <Override PartName="/ppt/tags/tag13.xml" ContentType="application/vnd.openxmlformats-officedocument.presentationml.tags+xml"/>
  <Override PartName="/ppt/tags/tag60.xml" ContentType="application/vnd.openxmlformats-officedocument.presentationml.tags+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tags/tag2.xml" ContentType="application/vnd.openxmlformats-officedocument.presentationml.tags+xml"/>
  <Override PartName="/ppt/slides/slide41.xml" ContentType="application/vnd.openxmlformats-officedocument.presentationml.slide+xml"/>
  <Override PartName="/ppt/slideLayouts/slideLayout140.xml" ContentType="application/vnd.openxmlformats-officedocument.presentationml.slideLayout+xml"/>
  <Override PartName="/ppt/tags/tag29.xml" ContentType="application/vnd.openxmlformats-officedocument.presentationml.tags+xml"/>
  <Override PartName="/ppt/slideLayouts/slideLayout238.xml" ContentType="application/vnd.openxmlformats-officedocument.presentationml.slideLayout+xml"/>
  <Override PartName="/ppt/tags/tag76.xml" ContentType="application/vnd.openxmlformats-officedocument.presentationml.tags+xml"/>
  <Override PartName="/ppt/slideMasters/slideMaster24.xml" ContentType="application/vnd.openxmlformats-officedocument.presentationml.slideMaster+xml"/>
  <Override PartName="/ppt/slideLayouts/slideLayout40.xml" ContentType="application/vnd.openxmlformats-officedocument.presentationml.slideLayout+xml"/>
  <Override PartName="/ppt/tags/tag54.xml" ContentType="application/vnd.openxmlformats-officedocument.presentationml.tags+xml"/>
  <Override PartName="/ppt/slideLayouts/slideLayout216.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s/slide79.xml" ContentType="application/vnd.openxmlformats-officedocument.presentationml.slide+xml"/>
  <Override PartName="/ppt/slides/slide127.xml" ContentType="application/vnd.openxmlformats-officedocument.presentationml.slide+xml"/>
  <Override PartName="/ppt/tags/tag32.xml" ContentType="application/vnd.openxmlformats-officedocument.presentationml.tags+xml"/>
  <Override PartName="/ppt/slideLayouts/slideLayout241.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tags/tag10.xml" ContentType="application/vnd.openxmlformats-officedocument.presentationml.tags+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s/slide130.xml" ContentType="application/vnd.openxmlformats-officedocument.presentationml.slide+xml"/>
  <Override PartName="/ppt/slideLayouts/slideLayout56.xml" ContentType="application/vnd.openxmlformats-officedocument.presentationml.slideLayout+xml"/>
  <Override PartName="/ppt/slideMasters/slideMaster18.xml" ContentType="application/vnd.openxmlformats-officedocument.presentationml.slideMaster+xml"/>
  <Override PartName="/ppt/slides/slide35.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tags/tag48.xml" ContentType="application/vnd.openxmlformats-officedocument.presentationml.tags+xml"/>
  <Override PartName="/ppt/slideLayouts/slideLayout257.xml" ContentType="application/vnd.openxmlformats-officedocument.presentationml.slideLayout+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tags/tag26.xml" ContentType="application/vnd.openxmlformats-officedocument.presentationml.tags+xml"/>
  <Override PartName="/ppt/slideLayouts/slideLayout235.xml" ContentType="application/vnd.openxmlformats-officedocument.presentationml.slideLayout+xml"/>
  <Override PartName="/ppt/slideLayouts/slideLayout246.xml" ContentType="application/vnd.openxmlformats-officedocument.presentationml.slideLayout+xml"/>
  <Override PartName="/ppt/tags/tag73.xml" ContentType="application/vnd.openxmlformats-officedocument.presentationml.tags+xml"/>
  <Override PartName="/ppt/slideMasters/slideMaster21.xml" ContentType="application/vnd.openxmlformats-officedocument.presentationml.slideMaster+xml"/>
  <Override PartName="/ppt/tags/tag15.xml" ContentType="application/vnd.openxmlformats-officedocument.presentationml.tags+xml"/>
  <Override PartName="/ppt/tags/tag62.xml" ContentType="application/vnd.openxmlformats-officedocument.presentationml.tags+xml"/>
  <Override PartName="/ppt/slideLayouts/slideLayout224.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tags/tag40.xml" ContentType="application/vnd.openxmlformats-officedocument.presentationml.tags+xml"/>
  <Override PartName="/ppt/tags/tag51.xml" ContentType="application/vnd.openxmlformats-officedocument.presentationml.tags+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tags/tag78.xml" ContentType="application/vnd.openxmlformats-officedocument.presentationml.tags+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tags/tag56.xml" ContentType="application/vnd.openxmlformats-officedocument.presentationml.tags+xml"/>
  <Override PartName="/ppt/slideLayouts/slideLayout229.xml" ContentType="application/vnd.openxmlformats-officedocument.presentationml.slideLayout+xml"/>
  <Override PartName="/ppt/tags/tag67.xml" ContentType="application/vnd.openxmlformats-officedocument.presentationml.tags+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ags/tag45.xml" ContentType="application/vnd.openxmlformats-officedocument.presentationml.tags+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slideLayouts/slideLayout254.xml" ContentType="application/vnd.openxmlformats-officedocument.presentationml.slideLayout+xml"/>
  <Override PartName="/ppt/slides/slide129.xml" ContentType="application/vnd.openxmlformats-officedocument.presentationml.slide+xml"/>
  <Override PartName="/ppt/theme/theme14.xml" ContentType="application/vnd.openxmlformats-officedocument.theme+xml"/>
  <Override PartName="/ppt/tags/tag34.xml" ContentType="application/vnd.openxmlformats-officedocument.presentationml.tags+xml"/>
  <Override PartName="/ppt/slideLayouts/slideLayout243.xml" ContentType="application/vnd.openxmlformats-officedocument.presentationml.slideLayout+xml"/>
  <Override PartName="/ppt/theme/theme25.xml" ContentType="application/vnd.openxmlformats-officedocument.theme+xml"/>
  <Override PartName="/ppt/tags/tag81.xml" ContentType="application/vnd.openxmlformats-officedocument.presentationml.tags+xml"/>
  <Override PartName="/ppt/slides/slide118.xml" ContentType="application/vnd.openxmlformats-officedocument.presentationml.slide+xml"/>
  <Override PartName="/ppt/tags/tag12.xml" ContentType="application/vnd.openxmlformats-officedocument.presentationml.tags+xml"/>
  <Override PartName="/ppt/tags/tag23.xml" ContentType="application/vnd.openxmlformats-officedocument.presentationml.tags+xml"/>
  <Override PartName="/ppt/slideLayouts/slideLayout232.xml" ContentType="application/vnd.openxmlformats-officedocument.presentationml.slideLayout+xml"/>
  <Override PartName="/ppt/tags/tag70.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tags/tag9.xml" ContentType="application/vnd.openxmlformats-officedocument.presentationml.tags+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tags/tag39.xml" ContentType="application/vnd.openxmlformats-officedocument.presentationml.tags+xml"/>
  <Override PartName="/ppt/slideLayouts/slideLayout259.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heme/theme19.xml" ContentType="application/vnd.openxmlformats-officedocument.theme+xml"/>
  <Override PartName="/ppt/slideLayouts/slideLayout248.xml" ContentType="application/vnd.openxmlformats-officedocument.presentationml.slideLayout+xml"/>
  <Override PartName="/ppt/tags/tag75.xml" ContentType="application/vnd.openxmlformats-officedocument.presentationml.tags+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tags/tag17.xml" ContentType="application/vnd.openxmlformats-officedocument.presentationml.tags+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tags/tag64.xml" ContentType="application/vnd.openxmlformats-officedocument.presentationml.tags+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tags/tag53.xml" ContentType="application/vnd.openxmlformats-officedocument.presentationml.tags+xml"/>
  <Override PartName="/ppt/slideLayouts/slideLayout215.xml" ContentType="application/vnd.openxmlformats-officedocument.presentationml.slideLayout+xml"/>
  <Default Extension="gif" ContentType="image/gif"/>
  <Override PartName="/ppt/slideLayouts/slideLayout262.xml" ContentType="application/vnd.openxmlformats-officedocument.presentationml.slideLayout+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Layouts/slideLayout99.xml" ContentType="application/vnd.openxmlformats-officedocument.presentationml.slideLayout+xml"/>
  <Override PartName="/ppt/tags/tag31.xml" ContentType="application/vnd.openxmlformats-officedocument.presentationml.tags+xml"/>
  <Override PartName="/ppt/tags/tag42.xml" ContentType="application/vnd.openxmlformats-officedocument.presentationml.tags+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tags/tag20.xml" ContentType="application/vnd.openxmlformats-officedocument.presentationml.tags+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tags/tag58.xml" ContentType="application/vnd.openxmlformats-officedocument.presentationml.tags+xml"/>
  <Override PartName="/ppt/slideLayouts/slideLayout191.xml" ContentType="application/vnd.openxmlformats-officedocument.presentationml.slideLayout+xml"/>
  <Override PartName="/ppt/tags/tag69.xml" ContentType="application/vnd.openxmlformats-officedocument.presentationml.tags+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tags/tag47.xml" ContentType="application/vnd.openxmlformats-officedocument.presentationml.tags+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tags/tag36.xml" ContentType="application/vnd.openxmlformats-officedocument.presentationml.tags+xml"/>
  <Override PartName="/ppt/slideLayouts/slideLayout245.xml" ContentType="application/vnd.openxmlformats-officedocument.presentationml.slideLayout+xml"/>
  <Override PartName="/ppt/tags/tag83.xml" ContentType="application/vnd.openxmlformats-officedocument.presentationml.tags+xml"/>
  <Override PartName="/ppt/slideLayouts/slideLayout100.xml" ContentType="application/vnd.openxmlformats-officedocument.presentationml.slideLayout+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slideLayouts/slideLayout234.xml" ContentType="application/vnd.openxmlformats-officedocument.presentationml.slideLayout+xml"/>
  <Override PartName="/ppt/tags/tag72.xml" ContentType="application/vnd.openxmlformats-officedocument.presentationml.tags+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tags/tag50.xml" ContentType="application/vnd.openxmlformats-officedocument.presentationml.tags+xml"/>
  <Override PartName="/ppt/slideLayouts/slideLayout223.xml" ContentType="application/vnd.openxmlformats-officedocument.presentationml.slideLayout+xml"/>
  <Override PartName="/ppt/slides/slide97.xml" ContentType="application/vnd.openxmlformats-officedocument.presentationml.slide+xml"/>
  <Override PartName="/ppt/slides/slide134.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Layouts/slideLayout152.xml" ContentType="application/vnd.openxmlformats-officedocument.presentationml.slideLayout+xml"/>
  <Override PartName="/ppt/tags/tag3.xml" ContentType="application/vnd.openxmlformats-officedocument.presentationml.tags+xml"/>
  <Override PartName="/ppt/tags/tag77.xml" ContentType="application/vnd.openxmlformats-officedocument.presentationml.tags+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tags/tag19.xml" ContentType="application/vnd.openxmlformats-officedocument.presentationml.tags+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tags/tag66.xml" ContentType="application/vnd.openxmlformats-officedocument.presentationml.tags+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tags/tag55.xml" ContentType="application/vnd.openxmlformats-officedocument.presentationml.tags+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tags/tag33.xml" ContentType="application/vnd.openxmlformats-officedocument.presentationml.tags+xml"/>
  <Override PartName="/ppt/tags/tag44.xml" ContentType="application/vnd.openxmlformats-officedocument.presentationml.tags+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tags/tag80.xml" ContentType="application/vnd.openxmlformats-officedocument.presentationml.tags+xml"/>
  <Override PartName="/ppt/slides/slide117.xml" ContentType="application/vnd.openxmlformats-officedocument.presentationml.slide+xml"/>
  <Override PartName="/ppt/slides/slide128.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tags/tag22.xml" ContentType="application/vnd.openxmlformats-officedocument.presentationml.tags+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tags/tag11.xml" ContentType="application/vnd.openxmlformats-officedocument.presentationml.tags+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tags/tag49.xml" ContentType="application/vnd.openxmlformats-officedocument.presentationml.tags+xml"/>
  <Override PartName="/ppt/slideLayouts/slideLayout258.xml" ContentType="application/vnd.openxmlformats-officedocument.presentationml.slideLayout+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tags/tag27.xml" ContentType="application/vnd.openxmlformats-officedocument.presentationml.tags+xml"/>
  <Override PartName="/ppt/slideLayouts/slideLayout236.xml" ContentType="application/vnd.openxmlformats-officedocument.presentationml.slideLayout+xml"/>
  <Override PartName="/ppt/tags/tag74.xml" ContentType="application/vnd.openxmlformats-officedocument.presentationml.tags+xml"/>
  <Override PartName="/ppt/slideMasters/slideMaster22.xml" ContentType="application/vnd.openxmlformats-officedocument.presentationml.slideMaster+xml"/>
  <Override PartName="/ppt/tags/tag52.xml" ContentType="application/vnd.openxmlformats-officedocument.presentationml.tags+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slides/slide77.xml" ContentType="application/vnd.openxmlformats-officedocument.presentationml.slide+xml"/>
  <Override PartName="/ppt/slides/slide125.xml" ContentType="application/vnd.openxmlformats-officedocument.presentationml.slide+xml"/>
  <Override PartName="/ppt/slideLayouts/slideLayout98.xml" ContentType="application/vnd.openxmlformats-officedocument.presentationml.slideLayout+xml"/>
  <Override PartName="/ppt/tags/tag30.xml" ContentType="application/vnd.openxmlformats-officedocument.presentationml.tags+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tags/tag68.xml" ContentType="application/vnd.openxmlformats-officedocument.presentationml.tags+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tags/tag46.xml" ContentType="application/vnd.openxmlformats-officedocument.presentationml.tags+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tags/tag24.xml" ContentType="application/vnd.openxmlformats-officedocument.presentationml.tags+xml"/>
  <Override PartName="/ppt/slideLayouts/slideLayout233.xml" ContentType="application/vnd.openxmlformats-officedocument.presentationml.slideLayout+xml"/>
  <Override PartName="/ppt/tags/tag71.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tags/tag18.xml" ContentType="application/vnd.openxmlformats-officedocument.presentationml.tags+xml"/>
  <Override PartName="/ppt/slideLayouts/slideLayout227.xml" ContentType="application/vnd.openxmlformats-officedocument.presentationml.slideLayout+xml"/>
  <Override PartName="/ppt/tags/tag65.xml" ContentType="application/vnd.openxmlformats-officedocument.presentationml.tags+xml"/>
  <Override PartName="/ppt/slideMasters/slideMaster13.xml" ContentType="application/vnd.openxmlformats-officedocument.presentationml.slideMaster+xml"/>
  <Override PartName="/ppt/tags/tag43.xml" ContentType="application/vnd.openxmlformats-officedocument.presentationml.tags+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68.xml" ContentType="application/vnd.openxmlformats-officedocument.presentationml.slide+xml"/>
  <Override PartName="/ppt/slides/slide116.xml" ContentType="application/vnd.openxmlformats-officedocument.presentationml.slide+xml"/>
  <Override PartName="/ppt/tags/tag21.xml" ContentType="application/vnd.openxmlformats-officedocument.presentationml.tags+xml"/>
  <Override PartName="/ppt/slideLayouts/slideLayout230.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tags/tag7.xml" ContentType="application/vnd.openxmlformats-officedocument.presentationml.tags+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tags/tag59.xml" ContentType="application/vnd.openxmlformats-officedocument.presentationml.tags+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ags/tag37.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2" r:id="rId3"/>
    <p:sldMasterId id="2147483684" r:id="rId4"/>
    <p:sldMasterId id="2147483696" r:id="rId5"/>
    <p:sldMasterId id="2147483708" r:id="rId6"/>
    <p:sldMasterId id="2147484032" r:id="rId7"/>
    <p:sldMasterId id="2147484044" r:id="rId8"/>
    <p:sldMasterId id="2147484056" r:id="rId9"/>
    <p:sldMasterId id="2147484068" r:id="rId10"/>
    <p:sldMasterId id="2147484080" r:id="rId11"/>
    <p:sldMasterId id="2147484104" r:id="rId12"/>
    <p:sldMasterId id="2147484305" r:id="rId13"/>
    <p:sldMasterId id="2147484317" r:id="rId14"/>
    <p:sldMasterId id="2147484341" r:id="rId15"/>
    <p:sldMasterId id="2147484353" r:id="rId16"/>
    <p:sldMasterId id="2147484365" r:id="rId17"/>
    <p:sldMasterId id="2147484377" r:id="rId18"/>
    <p:sldMasterId id="2147484389" r:id="rId19"/>
    <p:sldMasterId id="2147484401" r:id="rId20"/>
    <p:sldMasterId id="2147484413" r:id="rId21"/>
    <p:sldMasterId id="2147484425" r:id="rId22"/>
    <p:sldMasterId id="2147484473" r:id="rId23"/>
    <p:sldMasterId id="2147484485" r:id="rId24"/>
  </p:sldMasterIdLst>
  <p:notesMasterIdLst>
    <p:notesMasterId r:id="rId162"/>
  </p:notesMasterIdLst>
  <p:sldIdLst>
    <p:sldId id="490" r:id="rId25"/>
    <p:sldId id="585" r:id="rId26"/>
    <p:sldId id="492" r:id="rId27"/>
    <p:sldId id="493" r:id="rId28"/>
    <p:sldId id="494" r:id="rId29"/>
    <p:sldId id="495" r:id="rId30"/>
    <p:sldId id="496" r:id="rId31"/>
    <p:sldId id="497" r:id="rId32"/>
    <p:sldId id="498" r:id="rId33"/>
    <p:sldId id="499" r:id="rId34"/>
    <p:sldId id="440" r:id="rId35"/>
    <p:sldId id="309" r:id="rId36"/>
    <p:sldId id="441" r:id="rId37"/>
    <p:sldId id="442" r:id="rId38"/>
    <p:sldId id="312" r:id="rId39"/>
    <p:sldId id="313" r:id="rId40"/>
    <p:sldId id="314" r:id="rId41"/>
    <p:sldId id="374" r:id="rId42"/>
    <p:sldId id="375" r:id="rId43"/>
    <p:sldId id="262" r:id="rId44"/>
    <p:sldId id="376" r:id="rId45"/>
    <p:sldId id="261" r:id="rId46"/>
    <p:sldId id="388" r:id="rId47"/>
    <p:sldId id="377" r:id="rId48"/>
    <p:sldId id="586" r:id="rId49"/>
    <p:sldId id="297" r:id="rId50"/>
    <p:sldId id="298" r:id="rId51"/>
    <p:sldId id="299" r:id="rId52"/>
    <p:sldId id="300" r:id="rId53"/>
    <p:sldId id="301" r:id="rId54"/>
    <p:sldId id="302" r:id="rId55"/>
    <p:sldId id="443" r:id="rId56"/>
    <p:sldId id="317" r:id="rId57"/>
    <p:sldId id="378" r:id="rId58"/>
    <p:sldId id="379" r:id="rId59"/>
    <p:sldId id="380" r:id="rId60"/>
    <p:sldId id="381" r:id="rId61"/>
    <p:sldId id="318" r:id="rId62"/>
    <p:sldId id="489" r:id="rId63"/>
    <p:sldId id="444" r:id="rId64"/>
    <p:sldId id="445" r:id="rId65"/>
    <p:sldId id="446" r:id="rId66"/>
    <p:sldId id="447" r:id="rId67"/>
    <p:sldId id="448" r:id="rId68"/>
    <p:sldId id="449" r:id="rId69"/>
    <p:sldId id="587" r:id="rId70"/>
    <p:sldId id="588" r:id="rId71"/>
    <p:sldId id="589" r:id="rId72"/>
    <p:sldId id="590" r:id="rId73"/>
    <p:sldId id="591" r:id="rId74"/>
    <p:sldId id="592" r:id="rId75"/>
    <p:sldId id="593" r:id="rId76"/>
    <p:sldId id="594" r:id="rId77"/>
    <p:sldId id="595" r:id="rId78"/>
    <p:sldId id="596" r:id="rId79"/>
    <p:sldId id="597" r:id="rId80"/>
    <p:sldId id="598" r:id="rId81"/>
    <p:sldId id="599" r:id="rId82"/>
    <p:sldId id="600" r:id="rId83"/>
    <p:sldId id="601" r:id="rId84"/>
    <p:sldId id="602" r:id="rId85"/>
    <p:sldId id="603" r:id="rId86"/>
    <p:sldId id="604" r:id="rId87"/>
    <p:sldId id="605" r:id="rId88"/>
    <p:sldId id="606" r:id="rId89"/>
    <p:sldId id="323" r:id="rId90"/>
    <p:sldId id="324" r:id="rId91"/>
    <p:sldId id="325" r:id="rId92"/>
    <p:sldId id="516" r:id="rId93"/>
    <p:sldId id="517" r:id="rId94"/>
    <p:sldId id="519" r:id="rId95"/>
    <p:sldId id="520" r:id="rId96"/>
    <p:sldId id="521" r:id="rId97"/>
    <p:sldId id="522" r:id="rId98"/>
    <p:sldId id="523" r:id="rId99"/>
    <p:sldId id="524" r:id="rId100"/>
    <p:sldId id="454" r:id="rId101"/>
    <p:sldId id="455" r:id="rId102"/>
    <p:sldId id="465" r:id="rId103"/>
    <p:sldId id="457" r:id="rId104"/>
    <p:sldId id="607" r:id="rId105"/>
    <p:sldId id="608" r:id="rId106"/>
    <p:sldId id="609" r:id="rId107"/>
    <p:sldId id="610" r:id="rId108"/>
    <p:sldId id="611" r:id="rId109"/>
    <p:sldId id="612" r:id="rId110"/>
    <p:sldId id="613" r:id="rId111"/>
    <p:sldId id="614" r:id="rId112"/>
    <p:sldId id="615" r:id="rId113"/>
    <p:sldId id="616" r:id="rId114"/>
    <p:sldId id="617" r:id="rId115"/>
    <p:sldId id="618" r:id="rId116"/>
    <p:sldId id="569" r:id="rId117"/>
    <p:sldId id="570" r:id="rId118"/>
    <p:sldId id="571" r:id="rId119"/>
    <p:sldId id="572" r:id="rId120"/>
    <p:sldId id="574" r:id="rId121"/>
    <p:sldId id="573" r:id="rId122"/>
    <p:sldId id="575" r:id="rId123"/>
    <p:sldId id="525" r:id="rId124"/>
    <p:sldId id="526" r:id="rId125"/>
    <p:sldId id="527" r:id="rId126"/>
    <p:sldId id="528" r:id="rId127"/>
    <p:sldId id="529" r:id="rId128"/>
    <p:sldId id="530" r:id="rId129"/>
    <p:sldId id="531" r:id="rId130"/>
    <p:sldId id="532" r:id="rId131"/>
    <p:sldId id="533" r:id="rId132"/>
    <p:sldId id="534" r:id="rId133"/>
    <p:sldId id="535" r:id="rId134"/>
    <p:sldId id="536" r:id="rId135"/>
    <p:sldId id="537" r:id="rId136"/>
    <p:sldId id="538" r:id="rId137"/>
    <p:sldId id="539" r:id="rId138"/>
    <p:sldId id="540" r:id="rId139"/>
    <p:sldId id="541" r:id="rId140"/>
    <p:sldId id="542" r:id="rId141"/>
    <p:sldId id="543" r:id="rId142"/>
    <p:sldId id="544" r:id="rId143"/>
    <p:sldId id="545" r:id="rId144"/>
    <p:sldId id="546" r:id="rId145"/>
    <p:sldId id="547" r:id="rId146"/>
    <p:sldId id="548" r:id="rId147"/>
    <p:sldId id="549" r:id="rId148"/>
    <p:sldId id="550" r:id="rId149"/>
    <p:sldId id="551" r:id="rId150"/>
    <p:sldId id="552" r:id="rId151"/>
    <p:sldId id="553" r:id="rId152"/>
    <p:sldId id="554" r:id="rId153"/>
    <p:sldId id="555" r:id="rId154"/>
    <p:sldId id="556" r:id="rId155"/>
    <p:sldId id="557" r:id="rId156"/>
    <p:sldId id="558" r:id="rId157"/>
    <p:sldId id="559" r:id="rId158"/>
    <p:sldId id="560" r:id="rId159"/>
    <p:sldId id="561" r:id="rId160"/>
    <p:sldId id="562" r:id="rId161"/>
  </p:sldIdLst>
  <p:sldSz cx="9144000" cy="6858000" type="screen4x3"/>
  <p:notesSz cx="6858000" cy="9144000"/>
  <p:defaultTextStyle>
    <a:defPPr>
      <a:defRPr lang="ca-E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3A3FF"/>
    <a:srgbClr val="66FFFF"/>
    <a:srgbClr val="3399FF"/>
    <a:srgbClr val="F7C717"/>
    <a:srgbClr val="0000FF"/>
    <a:srgbClr val="BBE0E3"/>
    <a:srgbClr val="BFBFBF"/>
    <a:srgbClr val="C00000"/>
    <a:srgbClr val="95373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60"/>
  </p:normalViewPr>
  <p:slideViewPr>
    <p:cSldViewPr>
      <p:cViewPr>
        <p:scale>
          <a:sx n="90" d="100"/>
          <a:sy n="90" d="100"/>
        </p:scale>
        <p:origin x="-73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117" Type="http://schemas.openxmlformats.org/officeDocument/2006/relationships/slide" Target="slides/slide93.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12" Type="http://schemas.openxmlformats.org/officeDocument/2006/relationships/slide" Target="slides/slide88.xml"/><Relationship Id="rId133" Type="http://schemas.openxmlformats.org/officeDocument/2006/relationships/slide" Target="slides/slide109.xml"/><Relationship Id="rId138" Type="http://schemas.openxmlformats.org/officeDocument/2006/relationships/slide" Target="slides/slide114.xml"/><Relationship Id="rId154" Type="http://schemas.openxmlformats.org/officeDocument/2006/relationships/slide" Target="slides/slide130.xml"/><Relationship Id="rId159" Type="http://schemas.openxmlformats.org/officeDocument/2006/relationships/slide" Target="slides/slide135.xml"/><Relationship Id="rId16" Type="http://schemas.openxmlformats.org/officeDocument/2006/relationships/slideMaster" Target="slideMasters/slideMaster16.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28" Type="http://schemas.openxmlformats.org/officeDocument/2006/relationships/slide" Target="slides/slide104.xml"/><Relationship Id="rId144" Type="http://schemas.openxmlformats.org/officeDocument/2006/relationships/slide" Target="slides/slide120.xml"/><Relationship Id="rId149" Type="http://schemas.openxmlformats.org/officeDocument/2006/relationships/slide" Target="slides/slide125.xml"/><Relationship Id="rId5" Type="http://schemas.openxmlformats.org/officeDocument/2006/relationships/slideMaster" Target="slideMasters/slideMaster5.xml"/><Relationship Id="rId90" Type="http://schemas.openxmlformats.org/officeDocument/2006/relationships/slide" Target="slides/slide66.xml"/><Relationship Id="rId95" Type="http://schemas.openxmlformats.org/officeDocument/2006/relationships/slide" Target="slides/slide71.xml"/><Relationship Id="rId160" Type="http://schemas.openxmlformats.org/officeDocument/2006/relationships/slide" Target="slides/slide136.xml"/><Relationship Id="rId165" Type="http://schemas.openxmlformats.org/officeDocument/2006/relationships/theme" Target="theme/theme1.xml"/><Relationship Id="rId22" Type="http://schemas.openxmlformats.org/officeDocument/2006/relationships/slideMaster" Target="slideMasters/slideMaster22.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113" Type="http://schemas.openxmlformats.org/officeDocument/2006/relationships/slide" Target="slides/slide89.xml"/><Relationship Id="rId118" Type="http://schemas.openxmlformats.org/officeDocument/2006/relationships/slide" Target="slides/slide94.xml"/><Relationship Id="rId134" Type="http://schemas.openxmlformats.org/officeDocument/2006/relationships/slide" Target="slides/slide110.xml"/><Relationship Id="rId139" Type="http://schemas.openxmlformats.org/officeDocument/2006/relationships/slide" Target="slides/slide115.xml"/><Relationship Id="rId80" Type="http://schemas.openxmlformats.org/officeDocument/2006/relationships/slide" Target="slides/slide56.xml"/><Relationship Id="rId85" Type="http://schemas.openxmlformats.org/officeDocument/2006/relationships/slide" Target="slides/slide61.xml"/><Relationship Id="rId150" Type="http://schemas.openxmlformats.org/officeDocument/2006/relationships/slide" Target="slides/slide126.xml"/><Relationship Id="rId155" Type="http://schemas.openxmlformats.org/officeDocument/2006/relationships/slide" Target="slides/slide13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9.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08" Type="http://schemas.openxmlformats.org/officeDocument/2006/relationships/slide" Target="slides/slide84.xml"/><Relationship Id="rId124" Type="http://schemas.openxmlformats.org/officeDocument/2006/relationships/slide" Target="slides/slide100.xml"/><Relationship Id="rId129" Type="http://schemas.openxmlformats.org/officeDocument/2006/relationships/slide" Target="slides/slide105.xml"/><Relationship Id="rId54" Type="http://schemas.openxmlformats.org/officeDocument/2006/relationships/slide" Target="slides/slide30.xml"/><Relationship Id="rId70" Type="http://schemas.openxmlformats.org/officeDocument/2006/relationships/slide" Target="slides/slide46.xml"/><Relationship Id="rId75" Type="http://schemas.openxmlformats.org/officeDocument/2006/relationships/slide" Target="slides/slide51.xml"/><Relationship Id="rId91" Type="http://schemas.openxmlformats.org/officeDocument/2006/relationships/slide" Target="slides/slide67.xml"/><Relationship Id="rId96" Type="http://schemas.openxmlformats.org/officeDocument/2006/relationships/slide" Target="slides/slide72.xml"/><Relationship Id="rId140" Type="http://schemas.openxmlformats.org/officeDocument/2006/relationships/slide" Target="slides/slide116.xml"/><Relationship Id="rId145" Type="http://schemas.openxmlformats.org/officeDocument/2006/relationships/slide" Target="slides/slide121.xml"/><Relationship Id="rId161" Type="http://schemas.openxmlformats.org/officeDocument/2006/relationships/slide" Target="slides/slide137.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6" Type="http://schemas.openxmlformats.org/officeDocument/2006/relationships/slide" Target="slides/slide82.xml"/><Relationship Id="rId114" Type="http://schemas.openxmlformats.org/officeDocument/2006/relationships/slide" Target="slides/slide90.xml"/><Relationship Id="rId119" Type="http://schemas.openxmlformats.org/officeDocument/2006/relationships/slide" Target="slides/slide95.xml"/><Relationship Id="rId127" Type="http://schemas.openxmlformats.org/officeDocument/2006/relationships/slide" Target="slides/slide10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130" Type="http://schemas.openxmlformats.org/officeDocument/2006/relationships/slide" Target="slides/slide106.xml"/><Relationship Id="rId135" Type="http://schemas.openxmlformats.org/officeDocument/2006/relationships/slide" Target="slides/slide111.xml"/><Relationship Id="rId143" Type="http://schemas.openxmlformats.org/officeDocument/2006/relationships/slide" Target="slides/slide119.xml"/><Relationship Id="rId148" Type="http://schemas.openxmlformats.org/officeDocument/2006/relationships/slide" Target="slides/slide124.xml"/><Relationship Id="rId151" Type="http://schemas.openxmlformats.org/officeDocument/2006/relationships/slide" Target="slides/slide127.xml"/><Relationship Id="rId156" Type="http://schemas.openxmlformats.org/officeDocument/2006/relationships/slide" Target="slides/slide132.xml"/><Relationship Id="rId16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slide" Target="slides/slide96.xml"/><Relationship Id="rId125" Type="http://schemas.openxmlformats.org/officeDocument/2006/relationships/slide" Target="slides/slide101.xml"/><Relationship Id="rId141" Type="http://schemas.openxmlformats.org/officeDocument/2006/relationships/slide" Target="slides/slide117.xml"/><Relationship Id="rId146" Type="http://schemas.openxmlformats.org/officeDocument/2006/relationships/slide" Target="slides/slide122.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16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131" Type="http://schemas.openxmlformats.org/officeDocument/2006/relationships/slide" Target="slides/slide107.xml"/><Relationship Id="rId136" Type="http://schemas.openxmlformats.org/officeDocument/2006/relationships/slide" Target="slides/slide112.xml"/><Relationship Id="rId157" Type="http://schemas.openxmlformats.org/officeDocument/2006/relationships/slide" Target="slides/slide133.xml"/><Relationship Id="rId61" Type="http://schemas.openxmlformats.org/officeDocument/2006/relationships/slide" Target="slides/slide37.xml"/><Relationship Id="rId82" Type="http://schemas.openxmlformats.org/officeDocument/2006/relationships/slide" Target="slides/slide58.xml"/><Relationship Id="rId152" Type="http://schemas.openxmlformats.org/officeDocument/2006/relationships/slide" Target="slides/slide12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26" Type="http://schemas.openxmlformats.org/officeDocument/2006/relationships/slide" Target="slides/slide102.xml"/><Relationship Id="rId147" Type="http://schemas.openxmlformats.org/officeDocument/2006/relationships/slide" Target="slides/slide123.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slide" Target="slides/slide97.xml"/><Relationship Id="rId142" Type="http://schemas.openxmlformats.org/officeDocument/2006/relationships/slide" Target="slides/slide118.xml"/><Relationship Id="rId163"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slide" Target="slides/slide92.xml"/><Relationship Id="rId137" Type="http://schemas.openxmlformats.org/officeDocument/2006/relationships/slide" Target="slides/slide113.xml"/><Relationship Id="rId158" Type="http://schemas.openxmlformats.org/officeDocument/2006/relationships/slide" Target="slides/slide134.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slide" Target="slides/slide87.xml"/><Relationship Id="rId132" Type="http://schemas.openxmlformats.org/officeDocument/2006/relationships/slide" Target="slides/slide108.xml"/><Relationship Id="rId153" Type="http://schemas.openxmlformats.org/officeDocument/2006/relationships/slide" Target="slides/slide1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a:defRPr>
            </a:lvl1pPr>
          </a:lstStyle>
          <a:p>
            <a:pPr>
              <a:defRPr/>
            </a:pPr>
            <a:endParaRPr lang="es-ES"/>
          </a:p>
        </p:txBody>
      </p:sp>
      <p:sp>
        <p:nvSpPr>
          <p:cNvPr id="194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a:defRPr>
            </a:lvl1pPr>
          </a:lstStyle>
          <a:p>
            <a:pPr>
              <a:defRPr/>
            </a:pPr>
            <a:endParaRPr lang="es-ES"/>
          </a:p>
        </p:txBody>
      </p:sp>
      <p:sp>
        <p:nvSpPr>
          <p:cNvPr id="1914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a:defRPr>
            </a:lvl1pPr>
          </a:lstStyle>
          <a:p>
            <a:pPr>
              <a:defRPr/>
            </a:pPr>
            <a:endParaRPr lang="es-E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a:defRPr>
            </a:lvl1pPr>
          </a:lstStyle>
          <a:p>
            <a:pPr>
              <a:defRPr/>
            </a:pPr>
            <a:fld id="{5731FE62-AF35-4848-9964-F96A9E6CF027}" type="slidenum">
              <a:rPr lang="es-ES"/>
              <a:pPr>
                <a:defRPr/>
              </a:pPr>
              <a:t>‹N›</a:t>
            </a:fld>
            <a:endParaRPr lang="es-ES"/>
          </a:p>
        </p:txBody>
      </p:sp>
    </p:spTree>
    <p:extLst>
      <p:ext uri="{BB962C8B-B14F-4D97-AF65-F5344CB8AC3E}">
        <p14:creationId xmlns:p14="http://schemas.microsoft.com/office/powerpoint/2010/main" xmlns="" val="6891830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91AF49C0-B89E-4A55-8F78-039AC3864E3F}" type="slidenum">
              <a:rPr lang="es-ES" sz="1200" smtClean="0"/>
              <a:pPr/>
              <a:t>20</a:t>
            </a:fld>
            <a:endParaRPr lang="es-ES" sz="1200"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s-ES"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E7FBB71B-3FE4-4319-944F-A52BAA432642}" type="slidenum">
              <a:rPr lang="es-ES" sz="1200" smtClean="0"/>
              <a:pPr/>
              <a:t>22</a:t>
            </a:fld>
            <a:endParaRPr lang="es-ES" sz="1200"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s-ES" smtClean="0">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9C60289-8330-4819-A0F7-756A3AE901CB}" type="slidenum">
              <a:rPr lang="it-IT" smtClean="0">
                <a:solidFill>
                  <a:prstClr val="black"/>
                </a:solidFill>
              </a:rPr>
              <a:pPr/>
              <a:t>70</a:t>
            </a:fld>
            <a:endParaRPr lang="it-IT">
              <a:solidFill>
                <a:prstClr val="black"/>
              </a:solidFill>
            </a:endParaRPr>
          </a:p>
        </p:txBody>
      </p:sp>
    </p:spTree>
    <p:extLst>
      <p:ext uri="{BB962C8B-B14F-4D97-AF65-F5344CB8AC3E}">
        <p14:creationId xmlns:p14="http://schemas.microsoft.com/office/powerpoint/2010/main" xmlns="" val="496467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9C60289-8330-4819-A0F7-756A3AE901CB}" type="slidenum">
              <a:rPr lang="it-IT" smtClean="0">
                <a:solidFill>
                  <a:prstClr val="black"/>
                </a:solidFill>
              </a:rPr>
              <a:pPr/>
              <a:t>71</a:t>
            </a:fld>
            <a:endParaRPr lang="it-IT">
              <a:solidFill>
                <a:prstClr val="black"/>
              </a:solidFill>
            </a:endParaRPr>
          </a:p>
        </p:txBody>
      </p:sp>
    </p:spTree>
    <p:extLst>
      <p:ext uri="{BB962C8B-B14F-4D97-AF65-F5344CB8AC3E}">
        <p14:creationId xmlns:p14="http://schemas.microsoft.com/office/powerpoint/2010/main" xmlns="" val="496467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7.xml"/><Relationship Id="rId5" Type="http://schemas.openxmlformats.org/officeDocument/2006/relationships/tags" Target="../tags/tag10.xml"/><Relationship Id="rId4" Type="http://schemas.openxmlformats.org/officeDocument/2006/relationships/tags" Target="../tags/tag9.xml"/></Relationships>
</file>

<file path=ppt/slideLayouts/_rels/slideLayout178.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7.xml"/><Relationship Id="rId5" Type="http://schemas.openxmlformats.org/officeDocument/2006/relationships/tags" Target="../tags/tag15.xml"/><Relationship Id="rId4" Type="http://schemas.openxmlformats.org/officeDocument/2006/relationships/tags" Target="../tags/tag14.xml"/></Relationships>
</file>

<file path=ppt/slideLayouts/_rels/slideLayout179.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7.xml"/><Relationship Id="rId5" Type="http://schemas.openxmlformats.org/officeDocument/2006/relationships/tags" Target="../tags/tag20.xml"/><Relationship Id="rId4"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slideMaster" Target="../slideMasters/slideMaster1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181.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Master" Target="../slideMasters/slideMaster17.xml"/><Relationship Id="rId4" Type="http://schemas.openxmlformats.org/officeDocument/2006/relationships/tags" Target="../tags/tag38.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slideMaster" Target="../slideMasters/slideMaster17.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slideMaster" Target="../slideMasters/slideMaster17.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7.xml"/><Relationship Id="rId5" Type="http://schemas.openxmlformats.org/officeDocument/2006/relationships/tags" Target="../tags/tag58.xml"/><Relationship Id="rId4" Type="http://schemas.openxmlformats.org/officeDocument/2006/relationships/tags" Target="../tags/tag57.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7.xml"/><Relationship Id="rId5" Type="http://schemas.openxmlformats.org/officeDocument/2006/relationships/tags" Target="../tags/tag63.xml"/><Relationship Id="rId4" Type="http://schemas.openxmlformats.org/officeDocument/2006/relationships/tags" Target="../tags/tag6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FA944D4-176F-4756-903A-903F298F20A2}" type="slidenum">
              <a:rPr lang="ca-ES"/>
              <a:pPr>
                <a:defRPr/>
              </a:pPr>
              <a:t>‹N›</a:t>
            </a:fld>
            <a:endParaRPr lang="ca-ES"/>
          </a:p>
        </p:txBody>
      </p:sp>
    </p:spTree>
    <p:extLst>
      <p:ext uri="{BB962C8B-B14F-4D97-AF65-F5344CB8AC3E}">
        <p14:creationId xmlns:p14="http://schemas.microsoft.com/office/powerpoint/2010/main" xmlns="" val="521196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17C547E-E7C5-4692-868C-4604CA9424C3}" type="slidenum">
              <a:rPr lang="ca-ES"/>
              <a:pPr>
                <a:defRPr/>
              </a:pPr>
              <a:t>‹N›</a:t>
            </a:fld>
            <a:endParaRPr lang="ca-ES"/>
          </a:p>
        </p:txBody>
      </p:sp>
    </p:spTree>
    <p:extLst>
      <p:ext uri="{BB962C8B-B14F-4D97-AF65-F5344CB8AC3E}">
        <p14:creationId xmlns:p14="http://schemas.microsoft.com/office/powerpoint/2010/main" xmlns="" val="6109052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A8938B6-78CA-435C-8464-63593346F278}"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24AA63C-E718-46CF-A6C0-1F291E560B8B}" type="slidenum">
              <a:rPr lang="it-IT"/>
              <a:pPr>
                <a:defRPr/>
              </a:pPr>
              <a:t>‹N›</a:t>
            </a:fld>
            <a:endParaRPr lang="it-IT"/>
          </a:p>
        </p:txBody>
      </p:sp>
    </p:spTree>
    <p:extLst>
      <p:ext uri="{BB962C8B-B14F-4D97-AF65-F5344CB8AC3E}">
        <p14:creationId xmlns:p14="http://schemas.microsoft.com/office/powerpoint/2010/main" xmlns="" val="4161195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B13E45D-AAFA-4D59-91AB-76F2F3D7D6D0}"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63ACDEB-3AE6-45C8-80EF-DEE9B66CD555}" type="slidenum">
              <a:rPr lang="it-IT"/>
              <a:pPr>
                <a:defRPr/>
              </a:pPr>
              <a:t>‹N›</a:t>
            </a:fld>
            <a:endParaRPr lang="it-IT"/>
          </a:p>
        </p:txBody>
      </p:sp>
    </p:spTree>
    <p:extLst>
      <p:ext uri="{BB962C8B-B14F-4D97-AF65-F5344CB8AC3E}">
        <p14:creationId xmlns:p14="http://schemas.microsoft.com/office/powerpoint/2010/main" xmlns="" val="1824644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9F9B30AD-8FB0-4911-99AF-28CD052A739C}"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4EDA0CF-DF04-4DBC-8D67-5E3ED79733CD}" type="slidenum">
              <a:rPr lang="it-IT"/>
              <a:pPr>
                <a:defRPr/>
              </a:pPr>
              <a:t>‹N›</a:t>
            </a:fld>
            <a:endParaRPr lang="it-IT"/>
          </a:p>
        </p:txBody>
      </p:sp>
    </p:spTree>
    <p:extLst>
      <p:ext uri="{BB962C8B-B14F-4D97-AF65-F5344CB8AC3E}">
        <p14:creationId xmlns:p14="http://schemas.microsoft.com/office/powerpoint/2010/main" xmlns="" val="32621703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667FCDB-D847-4529-8C04-34B7D7CC5858}"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82809B9-9515-4B3F-B2D6-7AFD8ADEBF1B}" type="slidenum">
              <a:rPr lang="it-IT"/>
              <a:pPr>
                <a:defRPr/>
              </a:pPr>
              <a:t>‹N›</a:t>
            </a:fld>
            <a:endParaRPr lang="it-IT"/>
          </a:p>
        </p:txBody>
      </p:sp>
    </p:spTree>
    <p:extLst>
      <p:ext uri="{BB962C8B-B14F-4D97-AF65-F5344CB8AC3E}">
        <p14:creationId xmlns:p14="http://schemas.microsoft.com/office/powerpoint/2010/main" xmlns="" val="39850693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B7C5206-4DBA-4563-A5CC-0C3C5E315FE8}" type="datetimeFigureOut">
              <a:rPr lang="it-IT"/>
              <a:pPr>
                <a:defRPr/>
              </a:pPr>
              <a:t>22/11/2022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507AC8D-B948-4BE3-B708-8FA4538DF1CC}" type="slidenum">
              <a:rPr lang="it-IT"/>
              <a:pPr>
                <a:defRPr/>
              </a:pPr>
              <a:t>‹N›</a:t>
            </a:fld>
            <a:endParaRPr lang="it-IT"/>
          </a:p>
        </p:txBody>
      </p:sp>
    </p:spTree>
    <p:extLst>
      <p:ext uri="{BB962C8B-B14F-4D97-AF65-F5344CB8AC3E}">
        <p14:creationId xmlns:p14="http://schemas.microsoft.com/office/powerpoint/2010/main" xmlns="" val="15910106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4FEE524-5444-4CE9-953F-E99D4E98C31D}" type="datetimeFigureOut">
              <a:rPr lang="it-IT"/>
              <a:pPr>
                <a:defRPr/>
              </a:pPr>
              <a:t>22/11/2022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EE1616E7-D401-4BBD-BE26-44815D479D65}" type="slidenum">
              <a:rPr lang="it-IT"/>
              <a:pPr>
                <a:defRPr/>
              </a:pPr>
              <a:t>‹N›</a:t>
            </a:fld>
            <a:endParaRPr lang="it-IT"/>
          </a:p>
        </p:txBody>
      </p:sp>
    </p:spTree>
    <p:extLst>
      <p:ext uri="{BB962C8B-B14F-4D97-AF65-F5344CB8AC3E}">
        <p14:creationId xmlns:p14="http://schemas.microsoft.com/office/powerpoint/2010/main" xmlns="" val="26133415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15A2CDF-A9F0-4ACE-8AF9-223646FD5C9B}" type="datetimeFigureOut">
              <a:rPr lang="it-IT"/>
              <a:pPr>
                <a:defRPr/>
              </a:pPr>
              <a:t>22/11/2022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DEBB9C48-FA3B-483B-8980-F275ADD2FA44}" type="slidenum">
              <a:rPr lang="it-IT"/>
              <a:pPr>
                <a:defRPr/>
              </a:pPr>
              <a:t>‹N›</a:t>
            </a:fld>
            <a:endParaRPr lang="it-IT"/>
          </a:p>
        </p:txBody>
      </p:sp>
    </p:spTree>
    <p:extLst>
      <p:ext uri="{BB962C8B-B14F-4D97-AF65-F5344CB8AC3E}">
        <p14:creationId xmlns:p14="http://schemas.microsoft.com/office/powerpoint/2010/main" xmlns="" val="36087775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8DCFE7B-7584-4132-9F21-A56443F820C9}"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12A8237-3BC6-4649-B90A-4DEB6A30F30F}" type="slidenum">
              <a:rPr lang="it-IT"/>
              <a:pPr>
                <a:defRPr/>
              </a:pPr>
              <a:t>‹N›</a:t>
            </a:fld>
            <a:endParaRPr lang="it-IT"/>
          </a:p>
        </p:txBody>
      </p:sp>
    </p:spTree>
    <p:extLst>
      <p:ext uri="{BB962C8B-B14F-4D97-AF65-F5344CB8AC3E}">
        <p14:creationId xmlns:p14="http://schemas.microsoft.com/office/powerpoint/2010/main" xmlns="" val="1321828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22B824B-3DAE-459B-A50A-7238D4367661}"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9CE5293-F1F9-4953-B1E2-2AE5975139B3}" type="slidenum">
              <a:rPr lang="it-IT"/>
              <a:pPr>
                <a:defRPr/>
              </a:pPr>
              <a:t>‹N›</a:t>
            </a:fld>
            <a:endParaRPr lang="it-IT"/>
          </a:p>
        </p:txBody>
      </p:sp>
    </p:spTree>
    <p:extLst>
      <p:ext uri="{BB962C8B-B14F-4D97-AF65-F5344CB8AC3E}">
        <p14:creationId xmlns:p14="http://schemas.microsoft.com/office/powerpoint/2010/main" xmlns="" val="23677979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A58C25D-F7DB-4335-B665-D27AF6293C23}"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C0E3B63-39DD-4892-A2EA-B1AD143D6731}" type="slidenum">
              <a:rPr lang="it-IT"/>
              <a:pPr>
                <a:defRPr/>
              </a:pPr>
              <a:t>‹N›</a:t>
            </a:fld>
            <a:endParaRPr lang="it-IT"/>
          </a:p>
        </p:txBody>
      </p:sp>
    </p:spTree>
    <p:extLst>
      <p:ext uri="{BB962C8B-B14F-4D97-AF65-F5344CB8AC3E}">
        <p14:creationId xmlns:p14="http://schemas.microsoft.com/office/powerpoint/2010/main" xmlns="" val="108860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180C0DB-F5ED-493F-B063-11B05EBAA127}" type="slidenum">
              <a:rPr lang="ca-ES"/>
              <a:pPr>
                <a:defRPr/>
              </a:pPr>
              <a:t>‹N›</a:t>
            </a:fld>
            <a:endParaRPr lang="ca-ES"/>
          </a:p>
        </p:txBody>
      </p:sp>
    </p:spTree>
    <p:extLst>
      <p:ext uri="{BB962C8B-B14F-4D97-AF65-F5344CB8AC3E}">
        <p14:creationId xmlns:p14="http://schemas.microsoft.com/office/powerpoint/2010/main" xmlns="" val="4389974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69B7049-6204-48F3-87EB-C10E8093FEC3}"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D130B2D-8EB0-4C44-B0C0-ECE1B85D623D}" type="slidenum">
              <a:rPr lang="it-IT"/>
              <a:pPr>
                <a:defRPr/>
              </a:pPr>
              <a:t>‹N›</a:t>
            </a:fld>
            <a:endParaRPr lang="it-IT"/>
          </a:p>
        </p:txBody>
      </p:sp>
    </p:spTree>
    <p:extLst>
      <p:ext uri="{BB962C8B-B14F-4D97-AF65-F5344CB8AC3E}">
        <p14:creationId xmlns:p14="http://schemas.microsoft.com/office/powerpoint/2010/main" xmlns="" val="9568480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DB6C8F5-CE8A-4BD6-A43F-74FC2FCE7B99}"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AD67C16-913D-4D63-8169-8C6D9B056F03}" type="slidenum">
              <a:rPr lang="it-IT"/>
              <a:pPr>
                <a:defRPr/>
              </a:pPr>
              <a:t>‹N›</a:t>
            </a:fld>
            <a:endParaRPr lang="it-IT"/>
          </a:p>
        </p:txBody>
      </p:sp>
    </p:spTree>
    <p:extLst>
      <p:ext uri="{BB962C8B-B14F-4D97-AF65-F5344CB8AC3E}">
        <p14:creationId xmlns:p14="http://schemas.microsoft.com/office/powerpoint/2010/main" xmlns="" val="27795090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28BEFB0-B54D-4741-B397-9738AFD2FEAA}"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3282808-B577-4A57-BCC7-A7862BBC2B73}" type="slidenum">
              <a:rPr lang="it-IT"/>
              <a:pPr>
                <a:defRPr/>
              </a:pPr>
              <a:t>‹N›</a:t>
            </a:fld>
            <a:endParaRPr lang="it-IT"/>
          </a:p>
        </p:txBody>
      </p:sp>
    </p:spTree>
    <p:extLst>
      <p:ext uri="{BB962C8B-B14F-4D97-AF65-F5344CB8AC3E}">
        <p14:creationId xmlns:p14="http://schemas.microsoft.com/office/powerpoint/2010/main" xmlns="" val="42803364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40CE0BA-A61D-41C9-A27D-268939492896}"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C93A90E-78EE-49AF-9CF3-4F253AA602BA}" type="slidenum">
              <a:rPr lang="it-IT"/>
              <a:pPr>
                <a:defRPr/>
              </a:pPr>
              <a:t>‹N›</a:t>
            </a:fld>
            <a:endParaRPr lang="it-IT"/>
          </a:p>
        </p:txBody>
      </p:sp>
    </p:spTree>
    <p:extLst>
      <p:ext uri="{BB962C8B-B14F-4D97-AF65-F5344CB8AC3E}">
        <p14:creationId xmlns:p14="http://schemas.microsoft.com/office/powerpoint/2010/main" xmlns="" val="34489097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5635326F-B370-4FFF-B37D-6D4015AA6560}"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CCE47F4-EB66-44AD-8909-D9429BA57804}" type="slidenum">
              <a:rPr lang="it-IT"/>
              <a:pPr>
                <a:defRPr/>
              </a:pPr>
              <a:t>‹N›</a:t>
            </a:fld>
            <a:endParaRPr lang="it-IT"/>
          </a:p>
        </p:txBody>
      </p:sp>
    </p:spTree>
    <p:extLst>
      <p:ext uri="{BB962C8B-B14F-4D97-AF65-F5344CB8AC3E}">
        <p14:creationId xmlns:p14="http://schemas.microsoft.com/office/powerpoint/2010/main" xmlns="" val="17758832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08359057-420F-4C55-9557-4850C57F9FB8}" type="datetimeFigureOut">
              <a:rPr lang="it-IT"/>
              <a:pPr>
                <a:defRPr/>
              </a:pPr>
              <a:t>22/11/2022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9A0216A-D206-4F3D-9FCC-9C712E799D30}" type="slidenum">
              <a:rPr lang="it-IT"/>
              <a:pPr>
                <a:defRPr/>
              </a:pPr>
              <a:t>‹N›</a:t>
            </a:fld>
            <a:endParaRPr lang="it-IT"/>
          </a:p>
        </p:txBody>
      </p:sp>
    </p:spTree>
    <p:extLst>
      <p:ext uri="{BB962C8B-B14F-4D97-AF65-F5344CB8AC3E}">
        <p14:creationId xmlns:p14="http://schemas.microsoft.com/office/powerpoint/2010/main" xmlns="" val="9862930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9397AC03-3528-44F0-B4FC-294D57AB0BCE}" type="datetimeFigureOut">
              <a:rPr lang="it-IT"/>
              <a:pPr>
                <a:defRPr/>
              </a:pPr>
              <a:t>22/11/2022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DE1565A0-D5DD-48DC-B9F5-E9A5F23024BC}" type="slidenum">
              <a:rPr lang="it-IT"/>
              <a:pPr>
                <a:defRPr/>
              </a:pPr>
              <a:t>‹N›</a:t>
            </a:fld>
            <a:endParaRPr lang="it-IT"/>
          </a:p>
        </p:txBody>
      </p:sp>
    </p:spTree>
    <p:extLst>
      <p:ext uri="{BB962C8B-B14F-4D97-AF65-F5344CB8AC3E}">
        <p14:creationId xmlns:p14="http://schemas.microsoft.com/office/powerpoint/2010/main" xmlns="" val="22488340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71D126E6-72C7-4D30-8F20-7B1E4B07B5AF}" type="datetimeFigureOut">
              <a:rPr lang="it-IT"/>
              <a:pPr>
                <a:defRPr/>
              </a:pPr>
              <a:t>22/11/2022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C589A521-7979-4FDF-ACE6-294ED3FA0460}" type="slidenum">
              <a:rPr lang="it-IT"/>
              <a:pPr>
                <a:defRPr/>
              </a:pPr>
              <a:t>‹N›</a:t>
            </a:fld>
            <a:endParaRPr lang="it-IT"/>
          </a:p>
        </p:txBody>
      </p:sp>
    </p:spTree>
    <p:extLst>
      <p:ext uri="{BB962C8B-B14F-4D97-AF65-F5344CB8AC3E}">
        <p14:creationId xmlns:p14="http://schemas.microsoft.com/office/powerpoint/2010/main" xmlns="" val="12081978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2C83CC0-8F86-4CBD-AD22-B31237D85EAF}"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6BBAA24-EC01-4324-AB82-EF8320BA60C7}" type="slidenum">
              <a:rPr lang="it-IT"/>
              <a:pPr>
                <a:defRPr/>
              </a:pPr>
              <a:t>‹N›</a:t>
            </a:fld>
            <a:endParaRPr lang="it-IT"/>
          </a:p>
        </p:txBody>
      </p:sp>
    </p:spTree>
    <p:extLst>
      <p:ext uri="{BB962C8B-B14F-4D97-AF65-F5344CB8AC3E}">
        <p14:creationId xmlns:p14="http://schemas.microsoft.com/office/powerpoint/2010/main" xmlns="" val="40841331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98F1A0F-3A37-4937-AFF9-1CDADE4E16D3}"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EAB4854-6D9A-41FC-B2E5-3AFC348937B7}" type="slidenum">
              <a:rPr lang="it-IT"/>
              <a:pPr>
                <a:defRPr/>
              </a:pPr>
              <a:t>‹N›</a:t>
            </a:fld>
            <a:endParaRPr lang="it-IT"/>
          </a:p>
        </p:txBody>
      </p:sp>
    </p:spTree>
    <p:extLst>
      <p:ext uri="{BB962C8B-B14F-4D97-AF65-F5344CB8AC3E}">
        <p14:creationId xmlns:p14="http://schemas.microsoft.com/office/powerpoint/2010/main" xmlns="" val="2820667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CF8066A-E048-41EA-9A0C-AEC133381980}" type="slidenum">
              <a:rPr lang="it-IT"/>
              <a:pPr>
                <a:defRPr/>
              </a:pPr>
              <a:t>‹N›</a:t>
            </a:fld>
            <a:endParaRPr lang="it-IT"/>
          </a:p>
        </p:txBody>
      </p:sp>
    </p:spTree>
    <p:extLst>
      <p:ext uri="{BB962C8B-B14F-4D97-AF65-F5344CB8AC3E}">
        <p14:creationId xmlns:p14="http://schemas.microsoft.com/office/powerpoint/2010/main" xmlns="" val="2083346475"/>
      </p:ext>
    </p:extLst>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9676538-FD8E-4C72-B9BC-1F9418EB89A6}"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268FB06-E3BF-4154-BA8D-9FDA7E81E83F}" type="slidenum">
              <a:rPr lang="it-IT"/>
              <a:pPr>
                <a:defRPr/>
              </a:pPr>
              <a:t>‹N›</a:t>
            </a:fld>
            <a:endParaRPr lang="it-IT"/>
          </a:p>
        </p:txBody>
      </p:sp>
    </p:spTree>
    <p:extLst>
      <p:ext uri="{BB962C8B-B14F-4D97-AF65-F5344CB8AC3E}">
        <p14:creationId xmlns:p14="http://schemas.microsoft.com/office/powerpoint/2010/main" xmlns="" val="5507232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67EAA7F-8BBC-4E49-850D-F0426A816263}"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6993DBB-C072-4B4C-B5DB-8B5CB3178C65}" type="slidenum">
              <a:rPr lang="it-IT"/>
              <a:pPr>
                <a:defRPr/>
              </a:pPr>
              <a:t>‹N›</a:t>
            </a:fld>
            <a:endParaRPr lang="it-IT"/>
          </a:p>
        </p:txBody>
      </p:sp>
    </p:spTree>
    <p:extLst>
      <p:ext uri="{BB962C8B-B14F-4D97-AF65-F5344CB8AC3E}">
        <p14:creationId xmlns:p14="http://schemas.microsoft.com/office/powerpoint/2010/main" xmlns="" val="6600856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011327AC-A456-4A6E-9849-653151AF38A0}"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B14ECA8-A20D-4C2E-8E93-F4EEB958E62E}" type="slidenum">
              <a:rPr lang="it-IT"/>
              <a:pPr>
                <a:defRPr/>
              </a:pPr>
              <a:t>‹N›</a:t>
            </a:fld>
            <a:endParaRPr lang="it-IT"/>
          </a:p>
        </p:txBody>
      </p:sp>
    </p:spTree>
    <p:extLst>
      <p:ext uri="{BB962C8B-B14F-4D97-AF65-F5344CB8AC3E}">
        <p14:creationId xmlns:p14="http://schemas.microsoft.com/office/powerpoint/2010/main" xmlns="" val="8013682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1718544-FB6C-4903-9F5F-09BA110723AC}"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99E39B1-B1A5-450F-97B1-57E293542F2C}" type="slidenum">
              <a:rPr lang="it-IT"/>
              <a:pPr>
                <a:defRPr/>
              </a:pPr>
              <a:t>‹N›</a:t>
            </a:fld>
            <a:endParaRPr lang="it-IT"/>
          </a:p>
        </p:txBody>
      </p:sp>
    </p:spTree>
    <p:extLst>
      <p:ext uri="{BB962C8B-B14F-4D97-AF65-F5344CB8AC3E}">
        <p14:creationId xmlns:p14="http://schemas.microsoft.com/office/powerpoint/2010/main" xmlns="" val="7266415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45451070-91D7-40C6-8B21-59E1E9A138D6}"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01459BF-447C-489B-A4CC-246A4BF86A2D}" type="slidenum">
              <a:rPr lang="it-IT"/>
              <a:pPr>
                <a:defRPr/>
              </a:pPr>
              <a:t>‹N›</a:t>
            </a:fld>
            <a:endParaRPr lang="it-IT"/>
          </a:p>
        </p:txBody>
      </p:sp>
    </p:spTree>
    <p:extLst>
      <p:ext uri="{BB962C8B-B14F-4D97-AF65-F5344CB8AC3E}">
        <p14:creationId xmlns:p14="http://schemas.microsoft.com/office/powerpoint/2010/main" xmlns="" val="23350977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551E8EC7-338F-495E-9EA8-5E9B4D87D300}"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B04DAA8-EBDA-471C-A083-AA3724698D48}" type="slidenum">
              <a:rPr lang="it-IT"/>
              <a:pPr>
                <a:defRPr/>
              </a:pPr>
              <a:t>‹N›</a:t>
            </a:fld>
            <a:endParaRPr lang="it-IT"/>
          </a:p>
        </p:txBody>
      </p:sp>
    </p:spTree>
    <p:extLst>
      <p:ext uri="{BB962C8B-B14F-4D97-AF65-F5344CB8AC3E}">
        <p14:creationId xmlns:p14="http://schemas.microsoft.com/office/powerpoint/2010/main" xmlns="" val="2246541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07A7E700-0AA9-4ED8-8C17-AB23D39FF19C}" type="datetimeFigureOut">
              <a:rPr lang="it-IT"/>
              <a:pPr>
                <a:defRPr/>
              </a:pPr>
              <a:t>22/11/2022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34A4F3A0-9737-410C-9A93-A63F2D411826}" type="slidenum">
              <a:rPr lang="it-IT"/>
              <a:pPr>
                <a:defRPr/>
              </a:pPr>
              <a:t>‹N›</a:t>
            </a:fld>
            <a:endParaRPr lang="it-IT"/>
          </a:p>
        </p:txBody>
      </p:sp>
    </p:spTree>
    <p:extLst>
      <p:ext uri="{BB962C8B-B14F-4D97-AF65-F5344CB8AC3E}">
        <p14:creationId xmlns:p14="http://schemas.microsoft.com/office/powerpoint/2010/main" xmlns="" val="28844292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B790DB3-1A0F-409D-9456-00CB047E5E33}" type="datetimeFigureOut">
              <a:rPr lang="it-IT"/>
              <a:pPr>
                <a:defRPr/>
              </a:pPr>
              <a:t>22/11/2022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F4ECD8D2-A613-4E76-AB37-BBE89F434501}" type="slidenum">
              <a:rPr lang="it-IT"/>
              <a:pPr>
                <a:defRPr/>
              </a:pPr>
              <a:t>‹N›</a:t>
            </a:fld>
            <a:endParaRPr lang="it-IT"/>
          </a:p>
        </p:txBody>
      </p:sp>
    </p:spTree>
    <p:extLst>
      <p:ext uri="{BB962C8B-B14F-4D97-AF65-F5344CB8AC3E}">
        <p14:creationId xmlns:p14="http://schemas.microsoft.com/office/powerpoint/2010/main" xmlns="" val="33636365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0C09BF0E-A802-4CB4-95B4-92E66243068D}" type="datetimeFigureOut">
              <a:rPr lang="it-IT"/>
              <a:pPr>
                <a:defRPr/>
              </a:pPr>
              <a:t>22/11/2022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C5CD36D9-FCA6-4054-9502-B9B76B5E0096}" type="slidenum">
              <a:rPr lang="it-IT"/>
              <a:pPr>
                <a:defRPr/>
              </a:pPr>
              <a:t>‹N›</a:t>
            </a:fld>
            <a:endParaRPr lang="it-IT"/>
          </a:p>
        </p:txBody>
      </p:sp>
    </p:spTree>
    <p:extLst>
      <p:ext uri="{BB962C8B-B14F-4D97-AF65-F5344CB8AC3E}">
        <p14:creationId xmlns:p14="http://schemas.microsoft.com/office/powerpoint/2010/main" xmlns="" val="41067632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2529B92-06CB-4D76-A19F-89ED651AC8D7}"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DA3745D-07F8-4207-A70D-FE43A71FE683}" type="slidenum">
              <a:rPr lang="it-IT"/>
              <a:pPr>
                <a:defRPr/>
              </a:pPr>
              <a:t>‹N›</a:t>
            </a:fld>
            <a:endParaRPr lang="it-IT"/>
          </a:p>
        </p:txBody>
      </p:sp>
    </p:spTree>
    <p:extLst>
      <p:ext uri="{BB962C8B-B14F-4D97-AF65-F5344CB8AC3E}">
        <p14:creationId xmlns:p14="http://schemas.microsoft.com/office/powerpoint/2010/main" xmlns="" val="370628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8AE447C-CD0B-4975-B739-89723455693B}" type="slidenum">
              <a:rPr lang="it-IT"/>
              <a:pPr>
                <a:defRPr/>
              </a:pPr>
              <a:t>‹N›</a:t>
            </a:fld>
            <a:endParaRPr lang="it-IT"/>
          </a:p>
        </p:txBody>
      </p:sp>
    </p:spTree>
    <p:extLst>
      <p:ext uri="{BB962C8B-B14F-4D97-AF65-F5344CB8AC3E}">
        <p14:creationId xmlns:p14="http://schemas.microsoft.com/office/powerpoint/2010/main" xmlns="" val="4017387044"/>
      </p:ext>
    </p:extLst>
  </p:cSld>
  <p:clrMapOvr>
    <a:masterClrMapping/>
  </p:clrMapOvr>
  <p:transition spd="med">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4F4ED62-1A99-4212-820D-F7E1831AF3E3}"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EE49290-5678-474B-844A-6D38DD5FBBE6}" type="slidenum">
              <a:rPr lang="it-IT"/>
              <a:pPr>
                <a:defRPr/>
              </a:pPr>
              <a:t>‹N›</a:t>
            </a:fld>
            <a:endParaRPr lang="it-IT"/>
          </a:p>
        </p:txBody>
      </p:sp>
    </p:spTree>
    <p:extLst>
      <p:ext uri="{BB962C8B-B14F-4D97-AF65-F5344CB8AC3E}">
        <p14:creationId xmlns:p14="http://schemas.microsoft.com/office/powerpoint/2010/main" xmlns="" val="15540361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07F24AA-F0AD-4E51-98C8-DBA5CE634389}"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7E5689F-72F7-472A-BBAF-0FFE4B77CCB6}" type="slidenum">
              <a:rPr lang="it-IT"/>
              <a:pPr>
                <a:defRPr/>
              </a:pPr>
              <a:t>‹N›</a:t>
            </a:fld>
            <a:endParaRPr lang="it-IT"/>
          </a:p>
        </p:txBody>
      </p:sp>
    </p:spTree>
    <p:extLst>
      <p:ext uri="{BB962C8B-B14F-4D97-AF65-F5344CB8AC3E}">
        <p14:creationId xmlns:p14="http://schemas.microsoft.com/office/powerpoint/2010/main" xmlns="" val="22661426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57FD436-E130-48D9-B548-018A67DC66E8}"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8116ED2-0BD3-4DCD-911E-122A8253F424}" type="slidenum">
              <a:rPr lang="it-IT"/>
              <a:pPr>
                <a:defRPr/>
              </a:pPr>
              <a:t>‹N›</a:t>
            </a:fld>
            <a:endParaRPr lang="it-IT"/>
          </a:p>
        </p:txBody>
      </p:sp>
    </p:spTree>
    <p:extLst>
      <p:ext uri="{BB962C8B-B14F-4D97-AF65-F5344CB8AC3E}">
        <p14:creationId xmlns:p14="http://schemas.microsoft.com/office/powerpoint/2010/main" xmlns="" val="4196279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E67454C5-B1C4-4E02-8785-D559F6DAEDD6}"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1645557-5731-4B3E-8EE7-2D2AEDF0240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150239427"/>
      </p:ext>
    </p:extLst>
  </p:cSld>
  <p:clrMapOvr>
    <a:masterClrMapping/>
  </p:clrMapOvr>
  <p:transition spd="med">
    <p:push/>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231C2D1-C599-4D61-BF99-01F799025141}"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06BEEA2-DC4E-4BE1-9538-0A3FCCCD6F6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334516729"/>
      </p:ext>
    </p:extLst>
  </p:cSld>
  <p:clrMapOvr>
    <a:masterClrMapping/>
  </p:clrMapOvr>
  <p:transition spd="med">
    <p:push/>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8D68C2DC-9EE0-4C29-A3C9-27B008066523}"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052B9D0-EA81-4823-9FD4-75B3577CB8E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160927315"/>
      </p:ext>
    </p:extLst>
  </p:cSld>
  <p:clrMapOvr>
    <a:masterClrMapping/>
  </p:clrMapOvr>
  <p:transition spd="med">
    <p:push/>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F20214A-4EE4-4E47-A655-4358C911C7C0}"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04CF4C8F-87E3-45A0-95C2-A6D8C69275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144829232"/>
      </p:ext>
    </p:extLst>
  </p:cSld>
  <p:clrMapOvr>
    <a:masterClrMapping/>
  </p:clrMapOvr>
  <p:transition spd="med">
    <p:push/>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AE1257F-46F2-4593-B98E-41D21DE934E5}" type="datetimeFigureOut">
              <a:rPr lang="it-IT">
                <a:solidFill>
                  <a:prstClr val="black">
                    <a:tint val="75000"/>
                  </a:prstClr>
                </a:solidFill>
              </a:rPr>
              <a:pPr>
                <a:defRPr/>
              </a:pPr>
              <a:t>22/11/2022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34D612F-1C17-4CC8-8EEA-FF945C90D5A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291564694"/>
      </p:ext>
    </p:extLst>
  </p:cSld>
  <p:clrMapOvr>
    <a:masterClrMapping/>
  </p:clrMapOvr>
  <p:transition spd="med">
    <p:push/>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91BBE5D-2ED9-418D-8597-27B3DF4E0C19}" type="datetimeFigureOut">
              <a:rPr lang="it-IT">
                <a:solidFill>
                  <a:prstClr val="black">
                    <a:tint val="75000"/>
                  </a:prstClr>
                </a:solidFill>
              </a:rPr>
              <a:pPr>
                <a:defRPr/>
              </a:pPr>
              <a:t>22/11/2022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D86C665F-D3CE-4437-AD2D-9EC67E08680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308012315"/>
      </p:ext>
    </p:extLst>
  </p:cSld>
  <p:clrMapOvr>
    <a:masterClrMapping/>
  </p:clrMapOvr>
  <p:transition spd="med">
    <p:push/>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07BA4977-DAD1-42CC-A6C5-A1E29178743E}" type="datetimeFigureOut">
              <a:rPr lang="it-IT">
                <a:solidFill>
                  <a:prstClr val="black">
                    <a:tint val="75000"/>
                  </a:prstClr>
                </a:solidFill>
              </a:rPr>
              <a:pPr>
                <a:defRPr/>
              </a:pPr>
              <a:t>22/11/2022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0B737E61-8010-427E-9A7C-54AEDF5AA59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337519263"/>
      </p:ext>
    </p:extLst>
  </p:cSld>
  <p:clrMapOvr>
    <a:masterClrMapping/>
  </p:clrMapOvr>
  <p:transition spd="med">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D4EB442-1227-4BC0-8406-9BB0A1B8863F}" type="slidenum">
              <a:rPr lang="it-IT"/>
              <a:pPr>
                <a:defRPr/>
              </a:pPr>
              <a:t>‹N›</a:t>
            </a:fld>
            <a:endParaRPr lang="it-IT"/>
          </a:p>
        </p:txBody>
      </p:sp>
    </p:spTree>
    <p:extLst>
      <p:ext uri="{BB962C8B-B14F-4D97-AF65-F5344CB8AC3E}">
        <p14:creationId xmlns:p14="http://schemas.microsoft.com/office/powerpoint/2010/main" xmlns="" val="1644422843"/>
      </p:ext>
    </p:extLst>
  </p:cSld>
  <p:clrMapOvr>
    <a:masterClrMapping/>
  </p:clrMapOvr>
  <p:transition spd="med">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E2B184A-FCF8-4ECC-929B-20346A553E10}"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A7FF679D-89F0-4B28-BD8D-CC8EA2C22DB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769204679"/>
      </p:ext>
    </p:extLst>
  </p:cSld>
  <p:clrMapOvr>
    <a:masterClrMapping/>
  </p:clrMapOvr>
  <p:transition spd="med">
    <p:push/>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E27DD19-FD91-45A9-B03C-B2CB4B1510B3}"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4BDB9A3-6AA8-4F08-ACEF-CF9793C687B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604368549"/>
      </p:ext>
    </p:extLst>
  </p:cSld>
  <p:clrMapOvr>
    <a:masterClrMapping/>
  </p:clrMapOvr>
  <p:transition spd="med">
    <p:push/>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23F74EF-4091-4911-9757-2C81206A86F7}"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03E540B-8BA1-4409-B351-CD7E3357857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021915033"/>
      </p:ext>
    </p:extLst>
  </p:cSld>
  <p:clrMapOvr>
    <a:masterClrMapping/>
  </p:clrMapOvr>
  <p:transition spd="med">
    <p:push/>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B7CBB14-1408-4FA5-BE94-5E43F0BF0C81}"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77789B1-519F-4CE2-AB5C-D9654A7AB27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539118625"/>
      </p:ext>
    </p:extLst>
  </p:cSld>
  <p:clrMapOvr>
    <a:masterClrMapping/>
  </p:clrMapOvr>
  <p:transition spd="med">
    <p:push/>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910A98AC-0A9B-4DE0-92D1-C25D91E2FA1C}"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6C2A98D-F293-4EAB-ABAC-4DB2CC80895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0239157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6B8A245-B9DF-4F6C-8BB3-DF2395A16CC0}"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BCB1C6A-422B-417B-B5E4-4D50CC6332E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3777765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3C1C582-DE59-4D96-B8F1-BFF1D4E7D490}"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02E6E7C-33E6-4FEB-A8A3-CF9156254DF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4283197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04C55B2-F0BF-4CF8-9801-8D7394F72D52}"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96C348D-C38E-431E-98D8-C4C3C8EE351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1926956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EE4FC4B-E632-4035-AFD9-D3C61D1A52E9}" type="datetimeFigureOut">
              <a:rPr lang="it-IT">
                <a:solidFill>
                  <a:prstClr val="black">
                    <a:tint val="75000"/>
                  </a:prstClr>
                </a:solidFill>
              </a:rPr>
              <a:pPr>
                <a:defRPr/>
              </a:pPr>
              <a:t>22/11/2022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790A631-2458-4F9F-86D4-9BAE74D72A2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4593691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4433301D-68B3-487A-B9F7-7C386333F84B}" type="datetimeFigureOut">
              <a:rPr lang="it-IT">
                <a:solidFill>
                  <a:prstClr val="black">
                    <a:tint val="75000"/>
                  </a:prstClr>
                </a:solidFill>
              </a:rPr>
              <a:pPr>
                <a:defRPr/>
              </a:pPr>
              <a:t>22/11/2022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FED3FE0C-2417-4B7F-811D-8F5B831EBD7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916813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FFB8E83-2415-4FD4-B151-E80C7C4314E6}" type="slidenum">
              <a:rPr lang="it-IT"/>
              <a:pPr>
                <a:defRPr/>
              </a:pPr>
              <a:t>‹N›</a:t>
            </a:fld>
            <a:endParaRPr lang="it-IT"/>
          </a:p>
        </p:txBody>
      </p:sp>
    </p:spTree>
    <p:extLst>
      <p:ext uri="{BB962C8B-B14F-4D97-AF65-F5344CB8AC3E}">
        <p14:creationId xmlns:p14="http://schemas.microsoft.com/office/powerpoint/2010/main" xmlns="" val="1309060055"/>
      </p:ext>
    </p:extLst>
  </p:cSld>
  <p:clrMapOvr>
    <a:masterClrMapping/>
  </p:clrMapOvr>
  <p:transition spd="med">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F387E16-0089-47DE-9B4D-B99E22F0CA9D}" type="datetimeFigureOut">
              <a:rPr lang="it-IT">
                <a:solidFill>
                  <a:prstClr val="black">
                    <a:tint val="75000"/>
                  </a:prstClr>
                </a:solidFill>
              </a:rPr>
              <a:pPr>
                <a:defRPr/>
              </a:pPr>
              <a:t>22/11/2022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1A0AE43E-36A5-4BB5-A160-3476DBC0977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0573272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4B693C1-23C9-494D-9931-F7BC4397B070}"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404A31DC-168F-4A38-B206-8160605D944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01613620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8CE30B8-EA36-4DA2-BD79-B6B94E236F3A}"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71D66E67-4269-448B-972F-7BB1FD79761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82785762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C821F71-45C5-4C83-9532-4C226460867E}"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876C3FFB-E3ED-4A2B-81B4-AE1971A39B0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524046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DE1B5F7-4427-4645-8248-12EDC8D2824E}"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2CECAA6-1B82-4CCC-A10B-DBC92967349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0974054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498610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95154434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89485649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6232658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731094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3B725AB3-A3A2-4D5E-9C4F-24D9C92CD2FB}" type="slidenum">
              <a:rPr lang="it-IT"/>
              <a:pPr>
                <a:defRPr/>
              </a:pPr>
              <a:t>‹N›</a:t>
            </a:fld>
            <a:endParaRPr lang="it-IT"/>
          </a:p>
        </p:txBody>
      </p:sp>
    </p:spTree>
    <p:extLst>
      <p:ext uri="{BB962C8B-B14F-4D97-AF65-F5344CB8AC3E}">
        <p14:creationId xmlns:p14="http://schemas.microsoft.com/office/powerpoint/2010/main" xmlns="" val="3432047262"/>
      </p:ext>
    </p:extLst>
  </p:cSld>
  <p:clrMapOvr>
    <a:masterClrMapping/>
  </p:clrMapOvr>
  <p:transition spd="med">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6127017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26502147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840273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2618746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4857289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6993300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AC54A42-00D0-4825-BB49-CA5CA4ED0299}"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4FB6971-2668-4A29-A25E-005231B4337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97577435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4B7EB2B-AC16-472E-BD4D-6A0F8B46CE31}"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8DC3BF35-CD7D-4648-B38B-14A5F7B8C30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6955923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050E3FC-A04C-484E-B416-10F3584846AA}"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6D498A6-0817-4783-9E6D-E27BEE98D0F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9271298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322D4D3F-6889-474E-AE95-0D75E8B0EE7D}"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484DB960-56BE-4879-87DC-614BC137118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763717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8907EA16-B695-4952-9C1E-CFFD5263872B}" type="slidenum">
              <a:rPr lang="it-IT"/>
              <a:pPr>
                <a:defRPr/>
              </a:pPr>
              <a:t>‹N›</a:t>
            </a:fld>
            <a:endParaRPr lang="it-IT"/>
          </a:p>
        </p:txBody>
      </p:sp>
    </p:spTree>
    <p:extLst>
      <p:ext uri="{BB962C8B-B14F-4D97-AF65-F5344CB8AC3E}">
        <p14:creationId xmlns:p14="http://schemas.microsoft.com/office/powerpoint/2010/main" xmlns="" val="2036671308"/>
      </p:ext>
    </p:extLst>
  </p:cSld>
  <p:clrMapOvr>
    <a:masterClrMapping/>
  </p:clrMapOvr>
  <p:transition spd="med">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6599D1D-55A4-41B1-951B-323AE5F08831}" type="datetimeFigureOut">
              <a:rPr lang="it-IT">
                <a:solidFill>
                  <a:prstClr val="black">
                    <a:tint val="75000"/>
                  </a:prstClr>
                </a:solidFill>
              </a:rPr>
              <a:pPr>
                <a:defRPr/>
              </a:pPr>
              <a:t>22/11/2022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6557DC8F-31C4-400B-BF20-A1FED65E886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287961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D0C145E9-BE27-4409-A149-B21F734366B9}" type="datetimeFigureOut">
              <a:rPr lang="it-IT">
                <a:solidFill>
                  <a:prstClr val="black">
                    <a:tint val="75000"/>
                  </a:prstClr>
                </a:solidFill>
              </a:rPr>
              <a:pPr>
                <a:defRPr/>
              </a:pPr>
              <a:t>22/11/2022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9F66734D-E2DA-4BDA-86AF-648F9C2A1D7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59743846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DBDB05D-9977-43AC-8339-28D7F188441E}" type="datetimeFigureOut">
              <a:rPr lang="it-IT">
                <a:solidFill>
                  <a:prstClr val="black">
                    <a:tint val="75000"/>
                  </a:prstClr>
                </a:solidFill>
              </a:rPr>
              <a:pPr>
                <a:defRPr/>
              </a:pPr>
              <a:t>22/11/2022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9C8C2EF5-67F4-4DCA-9ED3-C1B9D5748DD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7041318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91F9448-B51C-4E6D-BD9A-6028283CDE94}"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A48E4449-29E2-4599-80DF-7B03205EBE6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9825004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B0B09D9-1C86-4BF6-8F9E-CC9230884624}"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5C40E616-BC63-4D86-BE3D-C1E0556C039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2389412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137ED0D-D746-4BE8-96A3-9A2B3F4341C2}"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83FE7369-DDCE-413B-A8D0-5F8181CB349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2044627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09C8A7A-EACA-41F2-B1B5-2F16DF6B971D}"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9BF9F24-4696-4FDC-8D6F-68D20C50F99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96075103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A528BD59-930E-4D28-AFF4-94F4B5E6C1A4}"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694DA428-455D-4421-B9FF-F582CD0AD67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3624861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81FAC1C1-C2D8-4D7F-838A-049115E9BE19}"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EE384175-0452-400B-AA96-9059EA36099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0089122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A02D9BB0-1486-49F0-8C1E-44C572974825}"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9165FBB9-92F6-4C97-9FF1-BA2365E5072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034762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673C4514-971A-4DC6-AF06-BF335ED59B14}" type="slidenum">
              <a:rPr lang="it-IT"/>
              <a:pPr>
                <a:defRPr/>
              </a:pPr>
              <a:t>‹N›</a:t>
            </a:fld>
            <a:endParaRPr lang="it-IT"/>
          </a:p>
        </p:txBody>
      </p:sp>
    </p:spTree>
    <p:extLst>
      <p:ext uri="{BB962C8B-B14F-4D97-AF65-F5344CB8AC3E}">
        <p14:creationId xmlns:p14="http://schemas.microsoft.com/office/powerpoint/2010/main" xmlns="" val="1862972124"/>
      </p:ext>
    </p:extLst>
  </p:cSld>
  <p:clrMapOvr>
    <a:masterClrMapping/>
  </p:clrMapOvr>
  <p:transition spd="med">
    <p:dissolv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14346E80-5E4B-4DD7-8DF3-B84471F797FF}"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4A4482C4-ABA5-4069-9A78-4548AF0CF01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836038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4A213B9C-36AA-4E93-940C-F25A86D25E75}" type="datetimeFigureOut">
              <a:rPr lang="it-IT">
                <a:solidFill>
                  <a:prstClr val="black">
                    <a:tint val="75000"/>
                  </a:prstClr>
                </a:solidFill>
              </a:rPr>
              <a:pPr>
                <a:defRPr/>
              </a:pPr>
              <a:t>22/11/2022</a:t>
            </a:fld>
            <a:endParaRPr lang="it-IT">
              <a:solidFill>
                <a:prstClr val="black">
                  <a:tint val="75000"/>
                </a:prstClr>
              </a:solidFill>
            </a:endParaRPr>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6D35A373-8E70-46C9-A2DD-D43C5F730D3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7825437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B349313F-2D48-4A2E-ABE6-CF23F7DAC2FA}" type="datetimeFigureOut">
              <a:rPr lang="it-IT">
                <a:solidFill>
                  <a:prstClr val="black">
                    <a:tint val="75000"/>
                  </a:prstClr>
                </a:solidFill>
              </a:rPr>
              <a:pPr>
                <a:defRPr/>
              </a:pPr>
              <a:t>22/11/2022</a:t>
            </a:fld>
            <a:endParaRPr lang="it-IT">
              <a:solidFill>
                <a:prstClr val="black">
                  <a:tint val="75000"/>
                </a:prstClr>
              </a:solidFill>
            </a:endParaRPr>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2E4D3B50-186C-434A-840D-000D1B9F404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44339205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50C93190-1DED-48C6-8396-88BA9C02DDDD}" type="datetimeFigureOut">
              <a:rPr lang="it-IT">
                <a:solidFill>
                  <a:prstClr val="black">
                    <a:tint val="75000"/>
                  </a:prstClr>
                </a:solidFill>
              </a:rPr>
              <a:pPr>
                <a:defRPr/>
              </a:pPr>
              <a:t>22/11/2022</a:t>
            </a:fld>
            <a:endParaRPr lang="it-IT">
              <a:solidFill>
                <a:prstClr val="black">
                  <a:tint val="75000"/>
                </a:prstClr>
              </a:solidFill>
            </a:endParaRPr>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19B81CF2-15EE-4926-AD9D-DA2F4EC57B2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5484056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DE7E6508-6FF9-4AEF-BD42-E992D9801254}"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D281F196-9FE4-4F6E-AE18-0C5B8AD607B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5133155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C6A4817D-79E0-414E-BA61-0EEBE7087810}"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F451BDF6-72A1-45B5-821A-BA32DC74BEF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76237407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CA6C0876-76B9-492C-8C06-A92216AD5A09}"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1DEA1EDC-AF41-45C8-A6E4-32B2F25558D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0291626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03C43F28-04AB-4D28-ACB0-13E928F7A403}"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FB3A6982-989F-49E3-B839-8E64DF98AAC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14107223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62942842-18FA-4600-8BB7-88E0DBE6A850}"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4D3BA1A-22F9-4C6E-9C13-B14C17A5FA2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83336618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9BB84BF-10C3-4DAB-AD15-BB23C3288E1F}"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7F7B2F3-231B-48AD-852A-3C3C8265789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303359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42837EE-B1BD-48B4-B6BA-93D79B8C3BC1}" type="slidenum">
              <a:rPr lang="it-IT"/>
              <a:pPr>
                <a:defRPr/>
              </a:pPr>
              <a:t>‹N›</a:t>
            </a:fld>
            <a:endParaRPr lang="it-IT"/>
          </a:p>
        </p:txBody>
      </p:sp>
    </p:spTree>
    <p:extLst>
      <p:ext uri="{BB962C8B-B14F-4D97-AF65-F5344CB8AC3E}">
        <p14:creationId xmlns:p14="http://schemas.microsoft.com/office/powerpoint/2010/main" xmlns="" val="3620801217"/>
      </p:ext>
    </p:extLst>
  </p:cSld>
  <p:clrMapOvr>
    <a:masterClrMapping/>
  </p:clrMapOvr>
  <p:transition spd="med">
    <p:dissolv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694ED76-59F4-4B05-BF63-B4E5D03352A4}"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F94E6A7-F13C-4213-8EC9-210CB98C715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81989959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00ABA67-1532-46C7-BE01-6EEA2D47646D}"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AD641F4-1C1F-4E8F-B4CA-F4E7A36B3DD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4347104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61C0E4B4-C8E3-4D88-95AD-70D0881F36B7}" type="datetimeFigureOut">
              <a:rPr lang="it-IT">
                <a:solidFill>
                  <a:prstClr val="black">
                    <a:tint val="75000"/>
                  </a:prstClr>
                </a:solidFill>
              </a:rPr>
              <a:pPr>
                <a:defRPr/>
              </a:pPr>
              <a:t>22/11/2022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2603870F-378F-4118-8269-0085402A4AB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68224328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C9BBD7C2-37C7-45C4-8DBE-3AF0E98763D7}" type="datetimeFigureOut">
              <a:rPr lang="it-IT">
                <a:solidFill>
                  <a:prstClr val="black">
                    <a:tint val="75000"/>
                  </a:prstClr>
                </a:solidFill>
              </a:rPr>
              <a:pPr>
                <a:defRPr/>
              </a:pPr>
              <a:t>22/11/2022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BA12036C-09AB-45C2-8C24-D7579148F7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60468550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EF02A663-3D82-4A98-AC92-F9FFF7EFAB4F}" type="datetimeFigureOut">
              <a:rPr lang="it-IT">
                <a:solidFill>
                  <a:prstClr val="black">
                    <a:tint val="75000"/>
                  </a:prstClr>
                </a:solidFill>
              </a:rPr>
              <a:pPr>
                <a:defRPr/>
              </a:pPr>
              <a:t>22/11/2022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4A1EE808-04E1-42ED-B9CC-DB00BF625A3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31744407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07F8463-0A85-479B-9A8A-6109FC0AFA78}"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CFC0AA2-BDBF-41CA-AA74-C08E76E3B32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1901695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CFF16ED-C7CC-4046-A7A6-547BD989D496}"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B845F3C-3D41-47F1-8580-2684BF82D28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1438525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EB88520-9267-41D1-80F2-9B709B4CB744}"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CFE33DB-358E-4EF2-B1A2-E84FAAE9E63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09390222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892EA6F-B80F-4ED3-BF8B-F7CDD6FC795E}"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246C8FF-45E6-4ED0-9C90-BDA326F9851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78020073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6C83B496-38DB-46BC-B668-061977ABADF7}"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71BFA31-94BB-4AE0-8010-B8B43D11ABB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511572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C4E9392-DEEA-425A-BA86-A43CB9707722}" type="slidenum">
              <a:rPr lang="ca-ES"/>
              <a:pPr>
                <a:defRPr/>
              </a:pPr>
              <a:t>‹N›</a:t>
            </a:fld>
            <a:endParaRPr lang="ca-ES"/>
          </a:p>
        </p:txBody>
      </p:sp>
    </p:spTree>
    <p:extLst>
      <p:ext uri="{BB962C8B-B14F-4D97-AF65-F5344CB8AC3E}">
        <p14:creationId xmlns:p14="http://schemas.microsoft.com/office/powerpoint/2010/main" xmlns="" val="742079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46642EA-1322-42FF-9D64-6115130A5697}" type="slidenum">
              <a:rPr lang="it-IT"/>
              <a:pPr>
                <a:defRPr/>
              </a:pPr>
              <a:t>‹N›</a:t>
            </a:fld>
            <a:endParaRPr lang="it-IT"/>
          </a:p>
        </p:txBody>
      </p:sp>
    </p:spTree>
    <p:extLst>
      <p:ext uri="{BB962C8B-B14F-4D97-AF65-F5344CB8AC3E}">
        <p14:creationId xmlns:p14="http://schemas.microsoft.com/office/powerpoint/2010/main" xmlns="" val="3086722496"/>
      </p:ext>
    </p:extLst>
  </p:cSld>
  <p:clrMapOvr>
    <a:masterClrMapping/>
  </p:clrMapOvr>
  <p:transition spd="med">
    <p:dissolv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85F3337-5223-4B25-8C63-90EA0D9AA6B6}"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390B1CB-F485-4D7C-81BC-083A77ED0DD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39615795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85C41D43-22C4-47D7-836A-69E3333D73F1}"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7BABBE9-5DDB-4C3A-B0FF-92036B0FC4E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78230779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B99BA363-FCE8-47F9-882E-262CFCF962B4}"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602660B-ECA8-4A25-BB1A-205C1F54621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2917155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0A208BF1-C3ED-43D8-9975-8C3BF92BBE42}" type="datetimeFigureOut">
              <a:rPr lang="it-IT">
                <a:solidFill>
                  <a:prstClr val="black">
                    <a:tint val="75000"/>
                  </a:prstClr>
                </a:solidFill>
              </a:rPr>
              <a:pPr>
                <a:defRPr/>
              </a:pPr>
              <a:t>22/11/2022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42478F2D-EC23-4990-9BDE-6BCA94361FC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42945993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6297923-7304-401E-9480-CA591F4E6F7A}" type="datetimeFigureOut">
              <a:rPr lang="it-IT">
                <a:solidFill>
                  <a:prstClr val="black">
                    <a:tint val="75000"/>
                  </a:prstClr>
                </a:solidFill>
              </a:rPr>
              <a:pPr>
                <a:defRPr/>
              </a:pPr>
              <a:t>22/11/2022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72A773C4-7F90-4B93-A837-770381274FB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78111905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6CD6C35B-467A-4E90-A845-3E9F36162F8D}" type="datetimeFigureOut">
              <a:rPr lang="it-IT">
                <a:solidFill>
                  <a:prstClr val="black">
                    <a:tint val="75000"/>
                  </a:prstClr>
                </a:solidFill>
              </a:rPr>
              <a:pPr>
                <a:defRPr/>
              </a:pPr>
              <a:t>22/11/2022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3F4F9BDE-1DF9-46C8-98DC-4CA4B89281A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92718224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8CC12B2-0575-4C33-89AB-0387EA12EC74}"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A97FD67D-7D49-4C46-95A9-4625C04F26F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44274794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0B5760B-9B1A-40E4-83E7-520AAB854195}"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760A1F9D-DA0D-4CFA-B401-9A40AD9F1A4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32789872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CFC543F-8DC6-4ED0-BD1B-5C33BD3A6761}"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1BFCDB54-3A5A-4BCD-9BC0-F1907331ECA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1930101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F67BB37-AAFA-469A-9392-D336A779AA82}"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C9785B7-77BE-4553-B8F2-63520B77C06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004128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A0F82EC-A657-4BF3-B174-4915D8D6B63F}" type="slidenum">
              <a:rPr lang="it-IT"/>
              <a:pPr>
                <a:defRPr/>
              </a:pPr>
              <a:t>‹N›</a:t>
            </a:fld>
            <a:endParaRPr lang="it-IT"/>
          </a:p>
        </p:txBody>
      </p:sp>
    </p:spTree>
    <p:extLst>
      <p:ext uri="{BB962C8B-B14F-4D97-AF65-F5344CB8AC3E}">
        <p14:creationId xmlns:p14="http://schemas.microsoft.com/office/powerpoint/2010/main" xmlns="" val="2115404036"/>
      </p:ext>
    </p:extLst>
  </p:cSld>
  <p:clrMapOvr>
    <a:masterClrMapping/>
  </p:clrMapOvr>
  <p:transition spd="med">
    <p:dissolv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A2A5D849-64AF-4A4C-8560-639F6AEE3589}"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xmlns="" val="16565063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D11CD4F8-9458-4D4D-BE7F-6DDF727D7B39}"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xmlns="" val="6544647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9A1F3CEA-C67A-4827-AD22-761E6FF3F880}"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xmlns="" val="38463410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3564AA8D-38A7-46EC-9EAA-212C6AA7EEA5}"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xmlns="" val="160801816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8323B827-693F-4F30-9CEA-391324E5C9CC}"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xmlns="" val="190811592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6B34F615-8A1A-4B54-B2EE-191F49F55DD3}"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xmlns="" val="375149443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97A87877-43EC-4510-9E5B-DE07F7F73EC1}"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xmlns="" val="39327311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E58F0ED2-1139-438B-B9B4-676F58313AB0}"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xmlns="" val="276613422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E0CC2071-477A-4F11-8F95-E2EF29EF36DD}"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xmlns="" val="14550562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23DD4C95-AFAD-4C50-AA3C-19AB051CEF62}"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xmlns="" val="3525966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50C5A37-6014-4D59-8BFD-C7C5900DA6DB}" type="slidenum">
              <a:rPr lang="it-IT"/>
              <a:pPr>
                <a:defRPr/>
              </a:pPr>
              <a:t>‹N›</a:t>
            </a:fld>
            <a:endParaRPr lang="it-IT"/>
          </a:p>
        </p:txBody>
      </p:sp>
    </p:spTree>
    <p:extLst>
      <p:ext uri="{BB962C8B-B14F-4D97-AF65-F5344CB8AC3E}">
        <p14:creationId xmlns:p14="http://schemas.microsoft.com/office/powerpoint/2010/main" xmlns="" val="3379531941"/>
      </p:ext>
    </p:extLst>
  </p:cSld>
  <p:clrMapOvr>
    <a:masterClrMapping/>
  </p:clrMapOvr>
  <p:transition spd="med">
    <p:dissolv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9E6216EC-B0D5-42D1-80D5-C43F0A0D9C78}"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xmlns="" val="282932988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4791C0-75E0-4D40-9A2F-4339D9FA1A49}"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923756429"/>
      </p:ext>
    </p:extLst>
  </p:cSld>
  <p:clrMapOvr>
    <a:masterClrMapping/>
  </p:clrMapOvr>
  <p:transition spd="slow">
    <p:dissolv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395E11-F5B8-4574-B5B5-545CF8ECD2F6}"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907592853"/>
      </p:ext>
    </p:extLst>
  </p:cSld>
  <p:clrMapOvr>
    <a:masterClrMapping/>
  </p:clrMapOvr>
  <p:transition spd="slow">
    <p:dissolv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26FCDC-E9F9-4ED7-96B2-38D5E238B38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410603899"/>
      </p:ext>
    </p:extLst>
  </p:cSld>
  <p:clrMapOvr>
    <a:masterClrMapping/>
  </p:clrMapOvr>
  <p:transition spd="slow">
    <p:dissolv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A9838F-DF32-4308-B390-CCE0632B464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114445673"/>
      </p:ext>
    </p:extLst>
  </p:cSld>
  <p:clrMapOvr>
    <a:masterClrMapping/>
  </p:clrMapOvr>
  <p:transition spd="slow">
    <p:dissolv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976553D-8617-4413-A6D7-AB762166B320}"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556817122"/>
      </p:ext>
    </p:extLst>
  </p:cSld>
  <p:clrMapOvr>
    <a:masterClrMapping/>
  </p:clrMapOvr>
  <p:transition spd="slow">
    <p:dissolv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1FD5FA-4645-4672-BB0F-18AE4241D770}"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4036578147"/>
      </p:ext>
    </p:extLst>
  </p:cSld>
  <p:clrMapOvr>
    <a:masterClrMapping/>
  </p:clrMapOvr>
  <p:transition spd="slow">
    <p:dissolv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FFD25CD-8266-49E7-ABBA-7EBCE75898BD}"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4192701346"/>
      </p:ext>
    </p:extLst>
  </p:cSld>
  <p:clrMapOvr>
    <a:masterClrMapping/>
  </p:clrMapOvr>
  <p:transition spd="slow">
    <p:dissolv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1081CC-3043-4314-85F4-22437A2F081A}"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68377486"/>
      </p:ext>
    </p:extLst>
  </p:cSld>
  <p:clrMapOvr>
    <a:masterClrMapping/>
  </p:clrMapOvr>
  <p:transition spd="slow">
    <p:dissolv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DA7843-CF83-4500-8064-F75DD5AB462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789012352"/>
      </p:ext>
    </p:extLst>
  </p:cSld>
  <p:clrMapOvr>
    <a:masterClrMapping/>
  </p:clrMapOvr>
  <p:transition spd="slow">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73B017A-DFCC-4B15-830C-4B8EC63C9CE1}" type="slidenum">
              <a:rPr lang="ca-ES"/>
              <a:pPr>
                <a:defRPr/>
              </a:pPr>
              <a:t>‹N›</a:t>
            </a:fld>
            <a:endParaRPr lang="ca-ES"/>
          </a:p>
        </p:txBody>
      </p:sp>
    </p:spTree>
    <p:extLst>
      <p:ext uri="{BB962C8B-B14F-4D97-AF65-F5344CB8AC3E}">
        <p14:creationId xmlns:p14="http://schemas.microsoft.com/office/powerpoint/2010/main" xmlns="" val="3593659260"/>
      </p:ext>
    </p:extLst>
  </p:cSld>
  <p:clrMapOvr>
    <a:masterClrMapping/>
  </p:clrMapOvr>
  <p:transition spd="slow">
    <p:dissolv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375C10-A377-46B6-895D-19DE510CC1B6}"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782412250"/>
      </p:ext>
    </p:extLst>
  </p:cSld>
  <p:clrMapOvr>
    <a:masterClrMapping/>
  </p:clrMapOvr>
  <p:transition spd="slow">
    <p:dissolv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067D50-F96A-4428-86FE-F176835DF823}"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820854446"/>
      </p:ext>
    </p:extLst>
  </p:cSld>
  <p:clrMapOvr>
    <a:masterClrMapping/>
  </p:clrMapOvr>
  <p:transition spd="slow">
    <p:dissolv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F78DE095-DEC2-41BF-9FE6-FB51FA93CCD4}"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3BFAE798-258E-4446-971C-23C9F1A7D957}" type="slidenum">
              <a:rPr lang="it-IT"/>
              <a:pPr>
                <a:defRPr/>
              </a:pPr>
              <a:t>‹N›</a:t>
            </a:fld>
            <a:endParaRPr lang="it-IT"/>
          </a:p>
        </p:txBody>
      </p:sp>
    </p:spTree>
    <p:extLst>
      <p:ext uri="{BB962C8B-B14F-4D97-AF65-F5344CB8AC3E}">
        <p14:creationId xmlns:p14="http://schemas.microsoft.com/office/powerpoint/2010/main" xmlns="" val="230300023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6C89326F-95C8-4A22-B3AA-036A30484F86}"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7A3217C3-1B51-441A-B4B8-54096BA332DB}" type="slidenum">
              <a:rPr lang="it-IT"/>
              <a:pPr>
                <a:defRPr/>
              </a:pPr>
              <a:t>‹N›</a:t>
            </a:fld>
            <a:endParaRPr lang="it-IT"/>
          </a:p>
        </p:txBody>
      </p:sp>
    </p:spTree>
    <p:extLst>
      <p:ext uri="{BB962C8B-B14F-4D97-AF65-F5344CB8AC3E}">
        <p14:creationId xmlns:p14="http://schemas.microsoft.com/office/powerpoint/2010/main" xmlns="" val="175455989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29BCDFC2-F767-4516-A75B-E6E2CB0E7AFE}"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18865B0F-FB39-4DA5-9B52-F6F1AE94CD40}" type="slidenum">
              <a:rPr lang="it-IT"/>
              <a:pPr>
                <a:defRPr/>
              </a:pPr>
              <a:t>‹N›</a:t>
            </a:fld>
            <a:endParaRPr lang="it-IT"/>
          </a:p>
        </p:txBody>
      </p:sp>
    </p:spTree>
    <p:extLst>
      <p:ext uri="{BB962C8B-B14F-4D97-AF65-F5344CB8AC3E}">
        <p14:creationId xmlns:p14="http://schemas.microsoft.com/office/powerpoint/2010/main" xmlns="" val="14745951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7F0C5625-BB16-4D2B-8B36-5060BD817E9B}" type="datetimeFigureOut">
              <a:rPr lang="it-IT"/>
              <a:pPr>
                <a:defRPr/>
              </a:pPr>
              <a:t>22/11/2022</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97205017-7318-4597-A719-EB16D1A4F0E9}" type="slidenum">
              <a:rPr lang="it-IT"/>
              <a:pPr>
                <a:defRPr/>
              </a:pPr>
              <a:t>‹N›</a:t>
            </a:fld>
            <a:endParaRPr lang="it-IT"/>
          </a:p>
        </p:txBody>
      </p:sp>
    </p:spTree>
    <p:extLst>
      <p:ext uri="{BB962C8B-B14F-4D97-AF65-F5344CB8AC3E}">
        <p14:creationId xmlns:p14="http://schemas.microsoft.com/office/powerpoint/2010/main" xmlns="" val="145334837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A4D232E3-04FA-4F40-BA20-B450522765CF}" type="datetimeFigureOut">
              <a:rPr lang="it-IT"/>
              <a:pPr>
                <a:defRPr/>
              </a:pPr>
              <a:t>22/11/2022</a:t>
            </a:fld>
            <a:endParaRPr lang="it-IT"/>
          </a:p>
        </p:txBody>
      </p:sp>
      <p:sp>
        <p:nvSpPr>
          <p:cNvPr id="8" name="Segnaposto piè di pagina 7"/>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9" name="Segnaposto numero diapositiva 8"/>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820A6B9D-E34B-4797-92DA-AE185B7FB000}" type="slidenum">
              <a:rPr lang="it-IT"/>
              <a:pPr>
                <a:defRPr/>
              </a:pPr>
              <a:t>‹N›</a:t>
            </a:fld>
            <a:endParaRPr lang="it-IT"/>
          </a:p>
        </p:txBody>
      </p:sp>
    </p:spTree>
    <p:extLst>
      <p:ext uri="{BB962C8B-B14F-4D97-AF65-F5344CB8AC3E}">
        <p14:creationId xmlns:p14="http://schemas.microsoft.com/office/powerpoint/2010/main" xmlns="" val="316397540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A3C2C998-A85E-4427-B468-85C93CCE3F1C}" type="datetimeFigureOut">
              <a:rPr lang="it-IT"/>
              <a:pPr>
                <a:defRPr/>
              </a:pPr>
              <a:t>22/11/2022</a:t>
            </a:fld>
            <a:endParaRPr lang="it-IT"/>
          </a:p>
        </p:txBody>
      </p:sp>
      <p:sp>
        <p:nvSpPr>
          <p:cNvPr id="4" name="Segnaposto piè di pagina 3"/>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5" name="Segnaposto numero diapositiva 4"/>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23FB7EEE-6B8F-41B3-AE87-B9B9863135BE}" type="slidenum">
              <a:rPr lang="it-IT"/>
              <a:pPr>
                <a:defRPr/>
              </a:pPr>
              <a:t>‹N›</a:t>
            </a:fld>
            <a:endParaRPr lang="it-IT"/>
          </a:p>
        </p:txBody>
      </p:sp>
    </p:spTree>
    <p:extLst>
      <p:ext uri="{BB962C8B-B14F-4D97-AF65-F5344CB8AC3E}">
        <p14:creationId xmlns:p14="http://schemas.microsoft.com/office/powerpoint/2010/main" xmlns="" val="292947947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156D3FBE-CE6B-4912-A6E9-7573B8971024}" type="datetimeFigureOut">
              <a:rPr lang="it-IT"/>
              <a:pPr>
                <a:defRPr/>
              </a:pPr>
              <a:t>22/11/2022</a:t>
            </a:fld>
            <a:endParaRPr lang="it-IT"/>
          </a:p>
        </p:txBody>
      </p:sp>
      <p:sp>
        <p:nvSpPr>
          <p:cNvPr id="3" name="Segnaposto piè di pagina 2"/>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4" name="Segnaposto numero diapositiva 3"/>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89A8BACC-FC90-4EE8-BA07-D3E7E468702C}" type="slidenum">
              <a:rPr lang="it-IT"/>
              <a:pPr>
                <a:defRPr/>
              </a:pPr>
              <a:t>‹N›</a:t>
            </a:fld>
            <a:endParaRPr lang="it-IT"/>
          </a:p>
        </p:txBody>
      </p:sp>
    </p:spTree>
    <p:extLst>
      <p:ext uri="{BB962C8B-B14F-4D97-AF65-F5344CB8AC3E}">
        <p14:creationId xmlns:p14="http://schemas.microsoft.com/office/powerpoint/2010/main" xmlns="" val="21033537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306E759E-E13B-45CA-A954-BC8DBDC4B9A6}" type="datetimeFigureOut">
              <a:rPr lang="it-IT"/>
              <a:pPr>
                <a:defRPr/>
              </a:pPr>
              <a:t>22/11/2022</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84AFA12D-7115-4430-B271-FA644669A2E9}" type="slidenum">
              <a:rPr lang="it-IT"/>
              <a:pPr>
                <a:defRPr/>
              </a:pPr>
              <a:t>‹N›</a:t>
            </a:fld>
            <a:endParaRPr lang="it-IT"/>
          </a:p>
        </p:txBody>
      </p:sp>
    </p:spTree>
    <p:extLst>
      <p:ext uri="{BB962C8B-B14F-4D97-AF65-F5344CB8AC3E}">
        <p14:creationId xmlns:p14="http://schemas.microsoft.com/office/powerpoint/2010/main" xmlns="" val="457229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C1E19AD-860F-48BC-8C97-81919085FAA1}" type="slidenum">
              <a:rPr lang="ca-ES"/>
              <a:pPr>
                <a:defRPr/>
              </a:pPr>
              <a:t>‹N›</a:t>
            </a:fld>
            <a:endParaRPr lang="ca-ES"/>
          </a:p>
        </p:txBody>
      </p:sp>
    </p:spTree>
    <p:extLst>
      <p:ext uri="{BB962C8B-B14F-4D97-AF65-F5344CB8AC3E}">
        <p14:creationId xmlns:p14="http://schemas.microsoft.com/office/powerpoint/2010/main" xmlns="" val="3265813287"/>
      </p:ext>
    </p:extLst>
  </p:cSld>
  <p:clrMapOvr>
    <a:masterClrMapping/>
  </p:clrMapOvr>
  <p:transition spd="slow">
    <p:dissolv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4583A3CD-8C1C-4280-A52D-4A05499CF231}" type="datetimeFigureOut">
              <a:rPr lang="it-IT"/>
              <a:pPr>
                <a:defRPr/>
              </a:pPr>
              <a:t>22/11/2022</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DB537E25-94A7-42F4-98CC-377BC5BB04AB}" type="slidenum">
              <a:rPr lang="it-IT"/>
              <a:pPr>
                <a:defRPr/>
              </a:pPr>
              <a:t>‹N›</a:t>
            </a:fld>
            <a:endParaRPr lang="it-IT"/>
          </a:p>
        </p:txBody>
      </p:sp>
    </p:spTree>
    <p:extLst>
      <p:ext uri="{BB962C8B-B14F-4D97-AF65-F5344CB8AC3E}">
        <p14:creationId xmlns:p14="http://schemas.microsoft.com/office/powerpoint/2010/main" xmlns="" val="172485973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181B36EF-3E11-4518-90D5-8228973BC04F}"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6D7637EB-8736-4472-B0B3-A79F62242B48}" type="slidenum">
              <a:rPr lang="it-IT"/>
              <a:pPr>
                <a:defRPr/>
              </a:pPr>
              <a:t>‹N›</a:t>
            </a:fld>
            <a:endParaRPr lang="it-IT"/>
          </a:p>
        </p:txBody>
      </p:sp>
    </p:spTree>
    <p:extLst>
      <p:ext uri="{BB962C8B-B14F-4D97-AF65-F5344CB8AC3E}">
        <p14:creationId xmlns:p14="http://schemas.microsoft.com/office/powerpoint/2010/main" xmlns="" val="220168908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7454CDAA-40A0-4E6B-AC30-1B9408E7AEA0}"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C436A696-7E03-448D-A3FE-45CE6DBDC709}" type="slidenum">
              <a:rPr lang="it-IT"/>
              <a:pPr>
                <a:defRPr/>
              </a:pPr>
              <a:t>‹N›</a:t>
            </a:fld>
            <a:endParaRPr lang="it-IT"/>
          </a:p>
        </p:txBody>
      </p:sp>
    </p:spTree>
    <p:extLst>
      <p:ext uri="{BB962C8B-B14F-4D97-AF65-F5344CB8AC3E}">
        <p14:creationId xmlns:p14="http://schemas.microsoft.com/office/powerpoint/2010/main" xmlns="" val="283293533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7AC8749-7F8C-49AA-A35E-A5E678312E63}"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BD4531E-B9BF-42C4-B462-86929099714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424170291"/>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8BB49BB-A607-4F51-B530-A3C70B1B9CD1}"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335DE65-3CF1-46B5-A2EB-6EB71EDE1E4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716766464"/>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3C2A9BC-F06F-4F72-BB7C-186D327830E4}"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5D5C3E7-8044-4E32-B93E-8AAEC3A363B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043835843"/>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878C855-6959-433A-93D0-0002EE1447A0}"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68214BC-FAF3-4989-AC8A-415F63762FB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094018953"/>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C305979-9D7A-4907-BEC1-FD56CF7391C0}" type="datetimeFigureOut">
              <a:rPr lang="it-IT">
                <a:solidFill>
                  <a:prstClr val="black">
                    <a:tint val="75000"/>
                  </a:prstClr>
                </a:solidFill>
              </a:rPr>
              <a:pPr>
                <a:defRPr/>
              </a:pPr>
              <a:t>22/11/2022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8A3DD73-295B-40B9-B6F2-5005E2DC12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634945672"/>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964A2511-4CB4-42D9-B1B3-7B66276937A8}" type="datetimeFigureOut">
              <a:rPr lang="it-IT">
                <a:solidFill>
                  <a:prstClr val="black">
                    <a:tint val="75000"/>
                  </a:prstClr>
                </a:solidFill>
              </a:rPr>
              <a:pPr>
                <a:defRPr/>
              </a:pPr>
              <a:t>22/11/2022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ABEE5BEF-7E2F-4A97-8CC8-64AC1CD25DE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285089151"/>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FC5D315-4000-4948-A58B-B24DA0F01DA3}" type="datetimeFigureOut">
              <a:rPr lang="it-IT">
                <a:solidFill>
                  <a:prstClr val="black">
                    <a:tint val="75000"/>
                  </a:prstClr>
                </a:solidFill>
              </a:rPr>
              <a:pPr>
                <a:defRPr/>
              </a:pPr>
              <a:t>22/11/2022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D6079850-010F-4C39-AF56-72FAC9E1E4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3635432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6E15E4A-8E55-4476-964F-78B47C2D5613}" type="slidenum">
              <a:rPr lang="ca-ES"/>
              <a:pPr>
                <a:defRPr/>
              </a:pPr>
              <a:t>‹N›</a:t>
            </a:fld>
            <a:endParaRPr lang="ca-ES"/>
          </a:p>
        </p:txBody>
      </p:sp>
    </p:spTree>
    <p:extLst>
      <p:ext uri="{BB962C8B-B14F-4D97-AF65-F5344CB8AC3E}">
        <p14:creationId xmlns:p14="http://schemas.microsoft.com/office/powerpoint/2010/main" xmlns="" val="2667200558"/>
      </p:ext>
    </p:extLst>
  </p:cSld>
  <p:clrMapOvr>
    <a:masterClrMapping/>
  </p:clrMapOvr>
  <p:transition spd="slow">
    <p:dissolv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0AB821B-8E0E-44F5-8CCC-7BC4965F1BA2}"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6522BCC-E349-444F-B44B-81ED4D92FB9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269709621"/>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62C426E-D73F-4517-913D-23D6498DCB5D}"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017163D-ED56-4F6E-964A-744B59AE2E1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178415082"/>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624FE99-7284-4487-9CA7-DDD33426019F}"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8EB5428-1501-497F-BF56-E7BBC7B4C73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494962075"/>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C9E02AE-9693-4F37-BA7C-DC34D88C8902}"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237A49C-8634-4F09-B007-F59E4841FC2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121204643"/>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BDC71E9-242A-4320-813C-E0290F9803D4}"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A647AD1-33FF-44A7-8EB8-D39EAC6BCC1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53367849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7F87D9E-E311-41BA-9498-4CDE2C9F2454}"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FE99F96-2C3E-43F4-A482-D7F18247D80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28377296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91D5969B-B071-4C44-9265-0A588D75473A}"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DC3720B-024D-497C-8188-A8CCD1E222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03955117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B423132F-0FCA-417C-AD93-072EF74AB16C}"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77F0FD0D-F62D-45CB-AB70-6CC56E066D8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00651074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89A9ABE-CA9B-42A1-9A61-351FB81A26C6}" type="datetimeFigureOut">
              <a:rPr lang="it-IT">
                <a:solidFill>
                  <a:prstClr val="black">
                    <a:tint val="75000"/>
                  </a:prstClr>
                </a:solidFill>
              </a:rPr>
              <a:pPr>
                <a:defRPr/>
              </a:pPr>
              <a:t>22/11/2022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82A5C7D1-3EF0-41DE-B6BE-54B89823AF2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3518777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E7B9ACA4-B571-4411-823B-C9A89AB03521}" type="datetimeFigureOut">
              <a:rPr lang="it-IT">
                <a:solidFill>
                  <a:prstClr val="black">
                    <a:tint val="75000"/>
                  </a:prstClr>
                </a:solidFill>
              </a:rPr>
              <a:pPr>
                <a:defRPr/>
              </a:pPr>
              <a:t>22/11/2022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1B77FD16-B181-4DEB-8D0F-B7697E9DD3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347218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31A9ED63-7A2F-41CC-9FA9-E6D76CDA1C1F}" type="slidenum">
              <a:rPr lang="ca-ES"/>
              <a:pPr>
                <a:defRPr/>
              </a:pPr>
              <a:t>‹N›</a:t>
            </a:fld>
            <a:endParaRPr lang="ca-ES"/>
          </a:p>
        </p:txBody>
      </p:sp>
    </p:spTree>
    <p:extLst>
      <p:ext uri="{BB962C8B-B14F-4D97-AF65-F5344CB8AC3E}">
        <p14:creationId xmlns:p14="http://schemas.microsoft.com/office/powerpoint/2010/main" xmlns="" val="945121975"/>
      </p:ext>
    </p:extLst>
  </p:cSld>
  <p:clrMapOvr>
    <a:masterClrMapping/>
  </p:clrMapOvr>
  <p:transition spd="slow">
    <p:dissolv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78C3795-6C57-442E-AE70-DAB14B3C0070}" type="datetimeFigureOut">
              <a:rPr lang="it-IT">
                <a:solidFill>
                  <a:prstClr val="black">
                    <a:tint val="75000"/>
                  </a:prstClr>
                </a:solidFill>
              </a:rPr>
              <a:pPr>
                <a:defRPr/>
              </a:pPr>
              <a:t>22/11/2022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CF5CC90F-43BF-4FCB-B170-44CFAD7DE50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23895689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3EA8822-CEC4-4833-8053-541DD5094765}"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4CBC8AA-B7DE-4975-A1EC-FB7411AFAC5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85839221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FBE2BAB-255A-4238-9CD9-5307005C9045}"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AF990A6D-D25F-424C-87DD-4BE525C036C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76999472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62EBD29-5F29-415E-837F-7C7A860D165E}"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9A7BA38-0D9E-4489-915F-7DFF7868221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44639211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5091087-B105-4E4B-AD4C-5909801C3E6A}"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E5B9E8F-7259-45AE-A65E-6EB6764654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1713702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1BEA356D-BDDC-4614-B1C4-1CCBD7B164FD}" type="slidenum">
              <a:rPr lang="ca-ES"/>
              <a:pPr>
                <a:defRPr/>
              </a:pPr>
              <a:t>‹N›</a:t>
            </a:fld>
            <a:endParaRPr lang="ca-ES"/>
          </a:p>
        </p:txBody>
      </p:sp>
    </p:spTree>
    <p:extLst>
      <p:ext uri="{BB962C8B-B14F-4D97-AF65-F5344CB8AC3E}">
        <p14:creationId xmlns:p14="http://schemas.microsoft.com/office/powerpoint/2010/main" xmlns="" val="1196361776"/>
      </p:ext>
    </p:extLst>
  </p:cSld>
  <p:clrMapOvr>
    <a:masterClrMapping/>
  </p:clrMapOvr>
  <p:transitio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654EE0F3-08A8-4AFC-9CD6-29756FD2ADC3}" type="slidenum">
              <a:rPr lang="ca-ES"/>
              <a:pPr>
                <a:defRPr/>
              </a:pPr>
              <a:t>‹N›</a:t>
            </a:fld>
            <a:endParaRPr lang="ca-ES"/>
          </a:p>
        </p:txBody>
      </p:sp>
    </p:spTree>
    <p:extLst>
      <p:ext uri="{BB962C8B-B14F-4D97-AF65-F5344CB8AC3E}">
        <p14:creationId xmlns:p14="http://schemas.microsoft.com/office/powerpoint/2010/main" xmlns="" val="3852633092"/>
      </p:ext>
    </p:extLst>
  </p:cSld>
  <p:clrMapOvr>
    <a:masterClrMapping/>
  </p:clrMapOvr>
  <p:transitio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13DE3166-8640-4EA0-B90C-6957EF90A5EC}" type="slidenum">
              <a:rPr lang="ca-ES"/>
              <a:pPr>
                <a:defRPr/>
              </a:pPr>
              <a:t>‹N›</a:t>
            </a:fld>
            <a:endParaRPr lang="ca-ES"/>
          </a:p>
        </p:txBody>
      </p:sp>
    </p:spTree>
    <p:extLst>
      <p:ext uri="{BB962C8B-B14F-4D97-AF65-F5344CB8AC3E}">
        <p14:creationId xmlns:p14="http://schemas.microsoft.com/office/powerpoint/2010/main" xmlns="" val="2311729839"/>
      </p:ext>
    </p:extLst>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8A86733-2D8B-43BE-9DED-A6A0383D4E2D}" type="slidenum">
              <a:rPr lang="ca-ES"/>
              <a:pPr>
                <a:defRPr/>
              </a:pPr>
              <a:t>‹N›</a:t>
            </a:fld>
            <a:endParaRPr lang="ca-ES"/>
          </a:p>
        </p:txBody>
      </p:sp>
    </p:spTree>
    <p:extLst>
      <p:ext uri="{BB962C8B-B14F-4D97-AF65-F5344CB8AC3E}">
        <p14:creationId xmlns:p14="http://schemas.microsoft.com/office/powerpoint/2010/main" xmlns="" val="21783516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B532A49-1E1E-4670-A853-44697DA38B6C}" type="slidenum">
              <a:rPr lang="ca-ES"/>
              <a:pPr>
                <a:defRPr/>
              </a:pPr>
              <a:t>‹N›</a:t>
            </a:fld>
            <a:endParaRPr lang="ca-ES"/>
          </a:p>
        </p:txBody>
      </p:sp>
    </p:spTree>
    <p:extLst>
      <p:ext uri="{BB962C8B-B14F-4D97-AF65-F5344CB8AC3E}">
        <p14:creationId xmlns:p14="http://schemas.microsoft.com/office/powerpoint/2010/main" xmlns="" val="1371931148"/>
      </p:ext>
    </p:extLst>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02276919-20CF-43C2-BF21-3D1DAE24404D}" type="slidenum">
              <a:rPr lang="ca-ES"/>
              <a:pPr>
                <a:defRPr/>
              </a:pPr>
              <a:t>‹N›</a:t>
            </a:fld>
            <a:endParaRPr lang="ca-ES"/>
          </a:p>
        </p:txBody>
      </p:sp>
    </p:spTree>
    <p:extLst>
      <p:ext uri="{BB962C8B-B14F-4D97-AF65-F5344CB8AC3E}">
        <p14:creationId xmlns:p14="http://schemas.microsoft.com/office/powerpoint/2010/main" xmlns="" val="2386887909"/>
      </p:ext>
    </p:extLst>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066CA7C-7E05-4545-A668-E944AEAD1F2C}" type="slidenum">
              <a:rPr lang="ca-ES"/>
              <a:pPr>
                <a:defRPr/>
              </a:pPr>
              <a:t>‹N›</a:t>
            </a:fld>
            <a:endParaRPr lang="ca-ES"/>
          </a:p>
        </p:txBody>
      </p:sp>
    </p:spTree>
    <p:extLst>
      <p:ext uri="{BB962C8B-B14F-4D97-AF65-F5344CB8AC3E}">
        <p14:creationId xmlns:p14="http://schemas.microsoft.com/office/powerpoint/2010/main" xmlns="" val="4289380314"/>
      </p:ext>
    </p:extLst>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8DB078C-88B7-46B9-94ED-033450DC5E5A}" type="slidenum">
              <a:rPr lang="ca-ES"/>
              <a:pPr>
                <a:defRPr/>
              </a:pPr>
              <a:t>‹N›</a:t>
            </a:fld>
            <a:endParaRPr lang="ca-ES"/>
          </a:p>
        </p:txBody>
      </p:sp>
    </p:spTree>
    <p:extLst>
      <p:ext uri="{BB962C8B-B14F-4D97-AF65-F5344CB8AC3E}">
        <p14:creationId xmlns:p14="http://schemas.microsoft.com/office/powerpoint/2010/main" xmlns="" val="1706352786"/>
      </p:ext>
    </p:extLst>
  </p:cSld>
  <p:clrMapOvr>
    <a:masterClrMapping/>
  </p:clrMapOvr>
  <p:transitio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C76EE46-3387-4976-9B6E-9BEE68AC2BE8}"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7DFF216-5186-4794-A69A-C3964C6DC8E6}" type="slidenum">
              <a:rPr lang="it-IT"/>
              <a:pPr>
                <a:defRPr/>
              </a:pPr>
              <a:t>‹N›</a:t>
            </a:fld>
            <a:endParaRPr lang="it-IT"/>
          </a:p>
        </p:txBody>
      </p:sp>
    </p:spTree>
    <p:extLst>
      <p:ext uri="{BB962C8B-B14F-4D97-AF65-F5344CB8AC3E}">
        <p14:creationId xmlns:p14="http://schemas.microsoft.com/office/powerpoint/2010/main" xmlns="" val="1554209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B2BB995-F835-4905-9593-BD4922D74A2A}"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103D98A-D9BB-4026-92B6-DED102B1A4CA}" type="slidenum">
              <a:rPr lang="it-IT"/>
              <a:pPr>
                <a:defRPr/>
              </a:pPr>
              <a:t>‹N›</a:t>
            </a:fld>
            <a:endParaRPr lang="it-IT"/>
          </a:p>
        </p:txBody>
      </p:sp>
    </p:spTree>
    <p:extLst>
      <p:ext uri="{BB962C8B-B14F-4D97-AF65-F5344CB8AC3E}">
        <p14:creationId xmlns:p14="http://schemas.microsoft.com/office/powerpoint/2010/main" xmlns="" val="10942903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9020C4D8-ED8C-4F68-8881-D10C44AB54AE}"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2043BFF-64A2-4408-9ACD-D179081E3E5E}" type="slidenum">
              <a:rPr lang="it-IT"/>
              <a:pPr>
                <a:defRPr/>
              </a:pPr>
              <a:t>‹N›</a:t>
            </a:fld>
            <a:endParaRPr lang="it-IT"/>
          </a:p>
        </p:txBody>
      </p:sp>
    </p:spTree>
    <p:extLst>
      <p:ext uri="{BB962C8B-B14F-4D97-AF65-F5344CB8AC3E}">
        <p14:creationId xmlns:p14="http://schemas.microsoft.com/office/powerpoint/2010/main" xmlns="" val="3471425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8CCC9543-5DEF-4E27-8BBF-2D1F44C9B5D3}"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B086E6D-8BC9-4D5A-B84D-2F4301360C4D}" type="slidenum">
              <a:rPr lang="it-IT"/>
              <a:pPr>
                <a:defRPr/>
              </a:pPr>
              <a:t>‹N›</a:t>
            </a:fld>
            <a:endParaRPr lang="it-IT"/>
          </a:p>
        </p:txBody>
      </p:sp>
    </p:spTree>
    <p:extLst>
      <p:ext uri="{BB962C8B-B14F-4D97-AF65-F5344CB8AC3E}">
        <p14:creationId xmlns:p14="http://schemas.microsoft.com/office/powerpoint/2010/main" xmlns="" val="7997471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7C9F435-088E-44C7-B81D-5D2C75E7CCD4}" type="datetimeFigureOut">
              <a:rPr lang="it-IT"/>
              <a:pPr>
                <a:defRPr/>
              </a:pPr>
              <a:t>22/11/2022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7DEAA80E-5F2C-469B-926A-7AB876C8C922}" type="slidenum">
              <a:rPr lang="it-IT"/>
              <a:pPr>
                <a:defRPr/>
              </a:pPr>
              <a:t>‹N›</a:t>
            </a:fld>
            <a:endParaRPr lang="it-IT"/>
          </a:p>
        </p:txBody>
      </p:sp>
    </p:spTree>
    <p:extLst>
      <p:ext uri="{BB962C8B-B14F-4D97-AF65-F5344CB8AC3E}">
        <p14:creationId xmlns:p14="http://schemas.microsoft.com/office/powerpoint/2010/main" xmlns="" val="33515720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B52DF7C-2B50-473B-9E8F-1AD01E0CB283}" type="datetimeFigureOut">
              <a:rPr lang="it-IT"/>
              <a:pPr>
                <a:defRPr/>
              </a:pPr>
              <a:t>22/11/2022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41B63CE5-BE68-4E45-BAF5-CD489A4722FB}" type="slidenum">
              <a:rPr lang="it-IT"/>
              <a:pPr>
                <a:defRPr/>
              </a:pPr>
              <a:t>‹N›</a:t>
            </a:fld>
            <a:endParaRPr lang="it-IT"/>
          </a:p>
        </p:txBody>
      </p:sp>
    </p:spTree>
    <p:extLst>
      <p:ext uri="{BB962C8B-B14F-4D97-AF65-F5344CB8AC3E}">
        <p14:creationId xmlns:p14="http://schemas.microsoft.com/office/powerpoint/2010/main" xmlns="" val="1961601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3A0C264-073B-4B16-BA3B-D5A52257BE31}" type="slidenum">
              <a:rPr lang="ca-ES"/>
              <a:pPr>
                <a:defRPr/>
              </a:pPr>
              <a:t>‹N›</a:t>
            </a:fld>
            <a:endParaRPr lang="ca-ES"/>
          </a:p>
        </p:txBody>
      </p:sp>
    </p:spTree>
    <p:extLst>
      <p:ext uri="{BB962C8B-B14F-4D97-AF65-F5344CB8AC3E}">
        <p14:creationId xmlns:p14="http://schemas.microsoft.com/office/powerpoint/2010/main" xmlns="" val="41655322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82AC393-660C-42F3-9CD7-049139E8B99D}" type="datetimeFigureOut">
              <a:rPr lang="it-IT"/>
              <a:pPr>
                <a:defRPr/>
              </a:pPr>
              <a:t>22/11/2022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FF00A9DE-A897-4ABF-A915-851A156E94AC}" type="slidenum">
              <a:rPr lang="it-IT"/>
              <a:pPr>
                <a:defRPr/>
              </a:pPr>
              <a:t>‹N›</a:t>
            </a:fld>
            <a:endParaRPr lang="it-IT"/>
          </a:p>
        </p:txBody>
      </p:sp>
    </p:spTree>
    <p:extLst>
      <p:ext uri="{BB962C8B-B14F-4D97-AF65-F5344CB8AC3E}">
        <p14:creationId xmlns:p14="http://schemas.microsoft.com/office/powerpoint/2010/main" xmlns="" val="2725587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E6B9631-F21F-4D34-A5C7-D92279B01A72}"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B21B6DC-8AFE-4A92-AC95-19DF36C64720}" type="slidenum">
              <a:rPr lang="it-IT"/>
              <a:pPr>
                <a:defRPr/>
              </a:pPr>
              <a:t>‹N›</a:t>
            </a:fld>
            <a:endParaRPr lang="it-IT"/>
          </a:p>
        </p:txBody>
      </p:sp>
    </p:spTree>
    <p:extLst>
      <p:ext uri="{BB962C8B-B14F-4D97-AF65-F5344CB8AC3E}">
        <p14:creationId xmlns:p14="http://schemas.microsoft.com/office/powerpoint/2010/main" xmlns="" val="28880408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103720A-38E4-4E0F-80AE-66583F262817}"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528B056-567B-46FA-9A94-325719C493C4}" type="slidenum">
              <a:rPr lang="it-IT"/>
              <a:pPr>
                <a:defRPr/>
              </a:pPr>
              <a:t>‹N›</a:t>
            </a:fld>
            <a:endParaRPr lang="it-IT"/>
          </a:p>
        </p:txBody>
      </p:sp>
    </p:spTree>
    <p:extLst>
      <p:ext uri="{BB962C8B-B14F-4D97-AF65-F5344CB8AC3E}">
        <p14:creationId xmlns:p14="http://schemas.microsoft.com/office/powerpoint/2010/main" xmlns="" val="15252247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F43F64A-B4F5-4B65-BC76-09D7523E656F}"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1C97D7E-E06B-4DA8-8EC1-3CD673E27D0F}" type="slidenum">
              <a:rPr lang="it-IT"/>
              <a:pPr>
                <a:defRPr/>
              </a:pPr>
              <a:t>‹N›</a:t>
            </a:fld>
            <a:endParaRPr lang="it-IT"/>
          </a:p>
        </p:txBody>
      </p:sp>
    </p:spTree>
    <p:extLst>
      <p:ext uri="{BB962C8B-B14F-4D97-AF65-F5344CB8AC3E}">
        <p14:creationId xmlns:p14="http://schemas.microsoft.com/office/powerpoint/2010/main" xmlns="" val="33852038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65E3A0C-0EB6-4AE5-9EAB-0869C9B05A46}"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928490B-E858-4082-BADD-4A0CF13DEA0E}" type="slidenum">
              <a:rPr lang="it-IT"/>
              <a:pPr>
                <a:defRPr/>
              </a:pPr>
              <a:t>‹N›</a:t>
            </a:fld>
            <a:endParaRPr lang="it-IT"/>
          </a:p>
        </p:txBody>
      </p:sp>
    </p:spTree>
    <p:extLst>
      <p:ext uri="{BB962C8B-B14F-4D97-AF65-F5344CB8AC3E}">
        <p14:creationId xmlns:p14="http://schemas.microsoft.com/office/powerpoint/2010/main" xmlns="" val="20629502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A848330-F114-44E0-AB96-F1D34C0DA9CC}" type="slidenum">
              <a:rPr lang="it-IT"/>
              <a:pPr>
                <a:defRPr/>
              </a:pPr>
              <a:t>‹N›</a:t>
            </a:fld>
            <a:endParaRPr lang="it-IT"/>
          </a:p>
        </p:txBody>
      </p:sp>
    </p:spTree>
    <p:extLst>
      <p:ext uri="{BB962C8B-B14F-4D97-AF65-F5344CB8AC3E}">
        <p14:creationId xmlns:p14="http://schemas.microsoft.com/office/powerpoint/2010/main" xmlns="" val="743534011"/>
      </p:ext>
    </p:extLst>
  </p:cSld>
  <p:clrMapOvr>
    <a:masterClrMapping/>
  </p:clrMapOvr>
  <p:transition spd="med">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C7DAB46-23E0-4720-A092-CB6F2CBD7945}" type="slidenum">
              <a:rPr lang="it-IT"/>
              <a:pPr>
                <a:defRPr/>
              </a:pPr>
              <a:t>‹N›</a:t>
            </a:fld>
            <a:endParaRPr lang="it-IT"/>
          </a:p>
        </p:txBody>
      </p:sp>
    </p:spTree>
    <p:extLst>
      <p:ext uri="{BB962C8B-B14F-4D97-AF65-F5344CB8AC3E}">
        <p14:creationId xmlns:p14="http://schemas.microsoft.com/office/powerpoint/2010/main" xmlns="" val="3874084309"/>
      </p:ext>
    </p:extLst>
  </p:cSld>
  <p:clrMapOvr>
    <a:masterClrMapping/>
  </p:clrMapOvr>
  <p:transition spd="med">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68AC0B1-0FC4-458B-8BB2-F7B5137F2598}" type="slidenum">
              <a:rPr lang="it-IT"/>
              <a:pPr>
                <a:defRPr/>
              </a:pPr>
              <a:t>‹N›</a:t>
            </a:fld>
            <a:endParaRPr lang="it-IT"/>
          </a:p>
        </p:txBody>
      </p:sp>
    </p:spTree>
    <p:extLst>
      <p:ext uri="{BB962C8B-B14F-4D97-AF65-F5344CB8AC3E}">
        <p14:creationId xmlns:p14="http://schemas.microsoft.com/office/powerpoint/2010/main" xmlns="" val="1538881501"/>
      </p:ext>
    </p:extLst>
  </p:cSld>
  <p:clrMapOvr>
    <a:masterClrMapping/>
  </p:clrMapOvr>
  <p:transition spd="med">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683C924-069D-4E72-8545-E4564DD0A043}" type="slidenum">
              <a:rPr lang="it-IT"/>
              <a:pPr>
                <a:defRPr/>
              </a:pPr>
              <a:t>‹N›</a:t>
            </a:fld>
            <a:endParaRPr lang="it-IT"/>
          </a:p>
        </p:txBody>
      </p:sp>
    </p:spTree>
    <p:extLst>
      <p:ext uri="{BB962C8B-B14F-4D97-AF65-F5344CB8AC3E}">
        <p14:creationId xmlns:p14="http://schemas.microsoft.com/office/powerpoint/2010/main" xmlns="" val="3105916410"/>
      </p:ext>
    </p:extLst>
  </p:cSld>
  <p:clrMapOvr>
    <a:masterClrMapping/>
  </p:clrMapOvr>
  <p:transition spd="med">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E3B93FA2-4367-400C-91B8-D3CF8FCA5D18}" type="slidenum">
              <a:rPr lang="it-IT"/>
              <a:pPr>
                <a:defRPr/>
              </a:pPr>
              <a:t>‹N›</a:t>
            </a:fld>
            <a:endParaRPr lang="it-IT"/>
          </a:p>
        </p:txBody>
      </p:sp>
    </p:spTree>
    <p:extLst>
      <p:ext uri="{BB962C8B-B14F-4D97-AF65-F5344CB8AC3E}">
        <p14:creationId xmlns:p14="http://schemas.microsoft.com/office/powerpoint/2010/main" xmlns="" val="590174811"/>
      </p:ext>
    </p:extLst>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8B4172A5-8846-4530-80E6-29D19F4FF378}" type="slidenum">
              <a:rPr lang="ca-ES"/>
              <a:pPr>
                <a:defRPr/>
              </a:pPr>
              <a:t>‹N›</a:t>
            </a:fld>
            <a:endParaRPr lang="ca-ES"/>
          </a:p>
        </p:txBody>
      </p:sp>
    </p:spTree>
    <p:extLst>
      <p:ext uri="{BB962C8B-B14F-4D97-AF65-F5344CB8AC3E}">
        <p14:creationId xmlns:p14="http://schemas.microsoft.com/office/powerpoint/2010/main" xmlns="" val="26503020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3036E13B-ABD6-435C-A86B-C9F48D409DBE}" type="slidenum">
              <a:rPr lang="it-IT"/>
              <a:pPr>
                <a:defRPr/>
              </a:pPr>
              <a:t>‹N›</a:t>
            </a:fld>
            <a:endParaRPr lang="it-IT"/>
          </a:p>
        </p:txBody>
      </p:sp>
    </p:spTree>
    <p:extLst>
      <p:ext uri="{BB962C8B-B14F-4D97-AF65-F5344CB8AC3E}">
        <p14:creationId xmlns:p14="http://schemas.microsoft.com/office/powerpoint/2010/main" xmlns="" val="1316390222"/>
      </p:ext>
    </p:extLst>
  </p:cSld>
  <p:clrMapOvr>
    <a:masterClrMapping/>
  </p:clrMapOvr>
  <p:transition spd="med">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1A411B84-5941-40F7-84B6-7C2EE05BA9F6}" type="slidenum">
              <a:rPr lang="it-IT"/>
              <a:pPr>
                <a:defRPr/>
              </a:pPr>
              <a:t>‹N›</a:t>
            </a:fld>
            <a:endParaRPr lang="it-IT"/>
          </a:p>
        </p:txBody>
      </p:sp>
    </p:spTree>
    <p:extLst>
      <p:ext uri="{BB962C8B-B14F-4D97-AF65-F5344CB8AC3E}">
        <p14:creationId xmlns:p14="http://schemas.microsoft.com/office/powerpoint/2010/main" xmlns="" val="1297341225"/>
      </p:ext>
    </p:extLst>
  </p:cSld>
  <p:clrMapOvr>
    <a:masterClrMapping/>
  </p:clrMapOvr>
  <p:transition spd="med">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288DE1B-F649-4E78-9E87-60D7BD7C3F50}" type="slidenum">
              <a:rPr lang="it-IT"/>
              <a:pPr>
                <a:defRPr/>
              </a:pPr>
              <a:t>‹N›</a:t>
            </a:fld>
            <a:endParaRPr lang="it-IT"/>
          </a:p>
        </p:txBody>
      </p:sp>
    </p:spTree>
    <p:extLst>
      <p:ext uri="{BB962C8B-B14F-4D97-AF65-F5344CB8AC3E}">
        <p14:creationId xmlns:p14="http://schemas.microsoft.com/office/powerpoint/2010/main" xmlns="" val="284265631"/>
      </p:ext>
    </p:extLst>
  </p:cSld>
  <p:clrMapOvr>
    <a:masterClrMapping/>
  </p:clrMapOvr>
  <p:transition spd="med">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09F1137-E129-4BA2-A7A0-568ED73D8DB8}" type="slidenum">
              <a:rPr lang="it-IT"/>
              <a:pPr>
                <a:defRPr/>
              </a:pPr>
              <a:t>‹N›</a:t>
            </a:fld>
            <a:endParaRPr lang="it-IT"/>
          </a:p>
        </p:txBody>
      </p:sp>
    </p:spTree>
    <p:extLst>
      <p:ext uri="{BB962C8B-B14F-4D97-AF65-F5344CB8AC3E}">
        <p14:creationId xmlns:p14="http://schemas.microsoft.com/office/powerpoint/2010/main" xmlns="" val="1862760960"/>
      </p:ext>
    </p:extLst>
  </p:cSld>
  <p:clrMapOvr>
    <a:masterClrMapping/>
  </p:clrMapOvr>
  <p:transition spd="med">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EFFA2DD-BA69-4459-BB38-358A55005CE9}" type="slidenum">
              <a:rPr lang="it-IT"/>
              <a:pPr>
                <a:defRPr/>
              </a:pPr>
              <a:t>‹N›</a:t>
            </a:fld>
            <a:endParaRPr lang="it-IT"/>
          </a:p>
        </p:txBody>
      </p:sp>
    </p:spTree>
    <p:extLst>
      <p:ext uri="{BB962C8B-B14F-4D97-AF65-F5344CB8AC3E}">
        <p14:creationId xmlns:p14="http://schemas.microsoft.com/office/powerpoint/2010/main" xmlns="" val="1527069052"/>
      </p:ext>
    </p:extLst>
  </p:cSld>
  <p:clrMapOvr>
    <a:masterClrMapping/>
  </p:clrMapOvr>
  <p:transition spd="med">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EF03EF7-AB93-4902-8599-02DDCAA9A760}" type="slidenum">
              <a:rPr lang="it-IT"/>
              <a:pPr>
                <a:defRPr/>
              </a:pPr>
              <a:t>‹N›</a:t>
            </a:fld>
            <a:endParaRPr lang="it-IT"/>
          </a:p>
        </p:txBody>
      </p:sp>
    </p:spTree>
    <p:extLst>
      <p:ext uri="{BB962C8B-B14F-4D97-AF65-F5344CB8AC3E}">
        <p14:creationId xmlns:p14="http://schemas.microsoft.com/office/powerpoint/2010/main" xmlns="" val="2305415332"/>
      </p:ext>
    </p:extLst>
  </p:cSld>
  <p:clrMapOvr>
    <a:masterClrMapping/>
  </p:clrMapOvr>
  <p:transition spd="med">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436968E-11C0-4E86-9F56-104059D13BEF}"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20A3778-CB26-4B71-9D21-396096220C5E}" type="slidenum">
              <a:rPr lang="it-IT"/>
              <a:pPr>
                <a:defRPr/>
              </a:pPr>
              <a:t>‹N›</a:t>
            </a:fld>
            <a:endParaRPr lang="it-IT"/>
          </a:p>
        </p:txBody>
      </p:sp>
    </p:spTree>
    <p:extLst>
      <p:ext uri="{BB962C8B-B14F-4D97-AF65-F5344CB8AC3E}">
        <p14:creationId xmlns:p14="http://schemas.microsoft.com/office/powerpoint/2010/main" xmlns="" val="6392286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0BB9577-FE5C-4BFF-9EDE-20D5E906C8CF}"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3876900-DC94-4BBA-87A4-943B2BC4182E}" type="slidenum">
              <a:rPr lang="it-IT"/>
              <a:pPr>
                <a:defRPr/>
              </a:pPr>
              <a:t>‹N›</a:t>
            </a:fld>
            <a:endParaRPr lang="it-IT"/>
          </a:p>
        </p:txBody>
      </p:sp>
    </p:spTree>
    <p:extLst>
      <p:ext uri="{BB962C8B-B14F-4D97-AF65-F5344CB8AC3E}">
        <p14:creationId xmlns:p14="http://schemas.microsoft.com/office/powerpoint/2010/main" xmlns="" val="4293640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9959049C-5697-4EBD-BC95-1A3364C2529F}"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814D95C-162E-4448-A3E7-112A2C213FA2}" type="slidenum">
              <a:rPr lang="it-IT"/>
              <a:pPr>
                <a:defRPr/>
              </a:pPr>
              <a:t>‹N›</a:t>
            </a:fld>
            <a:endParaRPr lang="it-IT"/>
          </a:p>
        </p:txBody>
      </p:sp>
    </p:spTree>
    <p:extLst>
      <p:ext uri="{BB962C8B-B14F-4D97-AF65-F5344CB8AC3E}">
        <p14:creationId xmlns:p14="http://schemas.microsoft.com/office/powerpoint/2010/main" xmlns="" val="39327949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8229F653-4C25-4980-A1EA-07DDC4FE5B71}"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5A342F8-734E-465F-B6D8-40095BD577EF}" type="slidenum">
              <a:rPr lang="it-IT"/>
              <a:pPr>
                <a:defRPr/>
              </a:pPr>
              <a:t>‹N›</a:t>
            </a:fld>
            <a:endParaRPr lang="it-IT"/>
          </a:p>
        </p:txBody>
      </p:sp>
    </p:spTree>
    <p:extLst>
      <p:ext uri="{BB962C8B-B14F-4D97-AF65-F5344CB8AC3E}">
        <p14:creationId xmlns:p14="http://schemas.microsoft.com/office/powerpoint/2010/main" xmlns="" val="2375614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26BCBEC0-626D-491B-87BE-5703F524FB07}" type="slidenum">
              <a:rPr lang="ca-ES"/>
              <a:pPr>
                <a:defRPr/>
              </a:pPr>
              <a:t>‹N›</a:t>
            </a:fld>
            <a:endParaRPr lang="ca-ES"/>
          </a:p>
        </p:txBody>
      </p:sp>
    </p:spTree>
    <p:extLst>
      <p:ext uri="{BB962C8B-B14F-4D97-AF65-F5344CB8AC3E}">
        <p14:creationId xmlns:p14="http://schemas.microsoft.com/office/powerpoint/2010/main" xmlns="" val="27377980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DB04695-EC6F-4001-B6D4-7DABC7974AC0}" type="datetimeFigureOut">
              <a:rPr lang="it-IT"/>
              <a:pPr>
                <a:defRPr/>
              </a:pPr>
              <a:t>22/11/2022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0CFE43EB-6748-474B-A132-4D835171E583}" type="slidenum">
              <a:rPr lang="it-IT"/>
              <a:pPr>
                <a:defRPr/>
              </a:pPr>
              <a:t>‹N›</a:t>
            </a:fld>
            <a:endParaRPr lang="it-IT"/>
          </a:p>
        </p:txBody>
      </p:sp>
    </p:spTree>
    <p:extLst>
      <p:ext uri="{BB962C8B-B14F-4D97-AF65-F5344CB8AC3E}">
        <p14:creationId xmlns:p14="http://schemas.microsoft.com/office/powerpoint/2010/main" xmlns="" val="36901015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318BB5B-778B-4A6C-B77E-A75EF1CFB0EB}" type="datetimeFigureOut">
              <a:rPr lang="it-IT"/>
              <a:pPr>
                <a:defRPr/>
              </a:pPr>
              <a:t>22/11/2022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D7A78C48-0228-46DD-8FCE-91277A3BDA98}" type="slidenum">
              <a:rPr lang="it-IT"/>
              <a:pPr>
                <a:defRPr/>
              </a:pPr>
              <a:t>‹N›</a:t>
            </a:fld>
            <a:endParaRPr lang="it-IT"/>
          </a:p>
        </p:txBody>
      </p:sp>
    </p:spTree>
    <p:extLst>
      <p:ext uri="{BB962C8B-B14F-4D97-AF65-F5344CB8AC3E}">
        <p14:creationId xmlns:p14="http://schemas.microsoft.com/office/powerpoint/2010/main" xmlns="" val="27167133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CEFD5D73-0454-4F72-AB54-EF792487C517}" type="datetimeFigureOut">
              <a:rPr lang="it-IT"/>
              <a:pPr>
                <a:defRPr/>
              </a:pPr>
              <a:t>22/11/2022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1CC49F39-DFFC-47E7-8422-C24FD2371780}" type="slidenum">
              <a:rPr lang="it-IT"/>
              <a:pPr>
                <a:defRPr/>
              </a:pPr>
              <a:t>‹N›</a:t>
            </a:fld>
            <a:endParaRPr lang="it-IT"/>
          </a:p>
        </p:txBody>
      </p:sp>
    </p:spTree>
    <p:extLst>
      <p:ext uri="{BB962C8B-B14F-4D97-AF65-F5344CB8AC3E}">
        <p14:creationId xmlns:p14="http://schemas.microsoft.com/office/powerpoint/2010/main" xmlns="" val="5316571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506175E-3499-4DFF-AA6C-D2D6D3034C0D}"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C2005AD-7AA3-4FA0-80F2-AC2762B7592A}" type="slidenum">
              <a:rPr lang="it-IT"/>
              <a:pPr>
                <a:defRPr/>
              </a:pPr>
              <a:t>‹N›</a:t>
            </a:fld>
            <a:endParaRPr lang="it-IT"/>
          </a:p>
        </p:txBody>
      </p:sp>
    </p:spTree>
    <p:extLst>
      <p:ext uri="{BB962C8B-B14F-4D97-AF65-F5344CB8AC3E}">
        <p14:creationId xmlns:p14="http://schemas.microsoft.com/office/powerpoint/2010/main" xmlns="" val="21940399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8CBC5C1-817D-44AB-B4EE-829DF20C2C81}"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3B30A3B-F7A0-482E-B119-BC5A9A52B589}" type="slidenum">
              <a:rPr lang="it-IT"/>
              <a:pPr>
                <a:defRPr/>
              </a:pPr>
              <a:t>‹N›</a:t>
            </a:fld>
            <a:endParaRPr lang="it-IT"/>
          </a:p>
        </p:txBody>
      </p:sp>
    </p:spTree>
    <p:extLst>
      <p:ext uri="{BB962C8B-B14F-4D97-AF65-F5344CB8AC3E}">
        <p14:creationId xmlns:p14="http://schemas.microsoft.com/office/powerpoint/2010/main" xmlns="" val="31411356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62E0700-22E8-45C4-963A-F20D6150AA22}"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44D6551-29E2-4BCA-A544-1583FDC82CB1}" type="slidenum">
              <a:rPr lang="it-IT"/>
              <a:pPr>
                <a:defRPr/>
              </a:pPr>
              <a:t>‹N›</a:t>
            </a:fld>
            <a:endParaRPr lang="it-IT"/>
          </a:p>
        </p:txBody>
      </p:sp>
    </p:spTree>
    <p:extLst>
      <p:ext uri="{BB962C8B-B14F-4D97-AF65-F5344CB8AC3E}">
        <p14:creationId xmlns:p14="http://schemas.microsoft.com/office/powerpoint/2010/main" xmlns="" val="30520872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24E4BB9-5329-4832-A960-3184611A1BC9}"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94947AA-25C6-4363-8A1F-2ED7B93C839B}" type="slidenum">
              <a:rPr lang="it-IT"/>
              <a:pPr>
                <a:defRPr/>
              </a:pPr>
              <a:t>‹N›</a:t>
            </a:fld>
            <a:endParaRPr lang="it-IT"/>
          </a:p>
        </p:txBody>
      </p:sp>
    </p:spTree>
    <p:extLst>
      <p:ext uri="{BB962C8B-B14F-4D97-AF65-F5344CB8AC3E}">
        <p14:creationId xmlns:p14="http://schemas.microsoft.com/office/powerpoint/2010/main" xmlns="" val="40155328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652CEE7-F63A-4693-8139-981FD24D2288}" type="slidenum">
              <a:rPr lang="it-IT"/>
              <a:pPr>
                <a:defRPr/>
              </a:pPr>
              <a:t>‹N›</a:t>
            </a:fld>
            <a:endParaRPr lang="it-IT"/>
          </a:p>
        </p:txBody>
      </p:sp>
    </p:spTree>
    <p:extLst>
      <p:ext uri="{BB962C8B-B14F-4D97-AF65-F5344CB8AC3E}">
        <p14:creationId xmlns:p14="http://schemas.microsoft.com/office/powerpoint/2010/main" xmlns="" val="544174388"/>
      </p:ext>
    </p:extLst>
  </p:cSld>
  <p:clrMapOvr>
    <a:masterClrMapping/>
  </p:clrMapOvr>
  <p:transition spd="med">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C9CF09C-8C23-433D-B00A-7FB1D0C4FBDB}" type="slidenum">
              <a:rPr lang="it-IT"/>
              <a:pPr>
                <a:defRPr/>
              </a:pPr>
              <a:t>‹N›</a:t>
            </a:fld>
            <a:endParaRPr lang="it-IT"/>
          </a:p>
        </p:txBody>
      </p:sp>
    </p:spTree>
    <p:extLst>
      <p:ext uri="{BB962C8B-B14F-4D97-AF65-F5344CB8AC3E}">
        <p14:creationId xmlns:p14="http://schemas.microsoft.com/office/powerpoint/2010/main" xmlns="" val="70690259"/>
      </p:ext>
    </p:extLst>
  </p:cSld>
  <p:clrMapOvr>
    <a:masterClrMapping/>
  </p:clrMapOvr>
  <p:transition spd="med">
    <p:dissolv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889CBFF-DE44-493B-BB8E-53110D06C61F}" type="slidenum">
              <a:rPr lang="it-IT"/>
              <a:pPr>
                <a:defRPr/>
              </a:pPr>
              <a:t>‹N›</a:t>
            </a:fld>
            <a:endParaRPr lang="it-IT"/>
          </a:p>
        </p:txBody>
      </p:sp>
    </p:spTree>
    <p:extLst>
      <p:ext uri="{BB962C8B-B14F-4D97-AF65-F5344CB8AC3E}">
        <p14:creationId xmlns:p14="http://schemas.microsoft.com/office/powerpoint/2010/main" xmlns="" val="1500595746"/>
      </p:ext>
    </p:extLst>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4382DA2D-8C1F-4C27-BF9C-73DF6D4F00CE}" type="slidenum">
              <a:rPr lang="ca-ES"/>
              <a:pPr>
                <a:defRPr/>
              </a:pPr>
              <a:t>‹N›</a:t>
            </a:fld>
            <a:endParaRPr lang="ca-ES"/>
          </a:p>
        </p:txBody>
      </p:sp>
    </p:spTree>
    <p:extLst>
      <p:ext uri="{BB962C8B-B14F-4D97-AF65-F5344CB8AC3E}">
        <p14:creationId xmlns:p14="http://schemas.microsoft.com/office/powerpoint/2010/main" xmlns="" val="37523702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4D42BCD-9BC2-4744-8110-6CD016E6895B}" type="slidenum">
              <a:rPr lang="it-IT"/>
              <a:pPr>
                <a:defRPr/>
              </a:pPr>
              <a:t>‹N›</a:t>
            </a:fld>
            <a:endParaRPr lang="it-IT"/>
          </a:p>
        </p:txBody>
      </p:sp>
    </p:spTree>
    <p:extLst>
      <p:ext uri="{BB962C8B-B14F-4D97-AF65-F5344CB8AC3E}">
        <p14:creationId xmlns:p14="http://schemas.microsoft.com/office/powerpoint/2010/main" xmlns="" val="292483081"/>
      </p:ext>
    </p:extLst>
  </p:cSld>
  <p:clrMapOvr>
    <a:masterClrMapping/>
  </p:clrMapOvr>
  <p:transition spd="med">
    <p:dissolv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4E761B8C-769B-450C-8CAB-6B5534EEBD94}" type="slidenum">
              <a:rPr lang="it-IT"/>
              <a:pPr>
                <a:defRPr/>
              </a:pPr>
              <a:t>‹N›</a:t>
            </a:fld>
            <a:endParaRPr lang="it-IT"/>
          </a:p>
        </p:txBody>
      </p:sp>
    </p:spTree>
    <p:extLst>
      <p:ext uri="{BB962C8B-B14F-4D97-AF65-F5344CB8AC3E}">
        <p14:creationId xmlns:p14="http://schemas.microsoft.com/office/powerpoint/2010/main" xmlns="" val="553924578"/>
      </p:ext>
    </p:extLst>
  </p:cSld>
  <p:clrMapOvr>
    <a:masterClrMapping/>
  </p:clrMapOvr>
  <p:transition spd="med">
    <p:dissolv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8136921A-BEC5-4739-8EB1-59AC4E0F9E15}" type="slidenum">
              <a:rPr lang="it-IT"/>
              <a:pPr>
                <a:defRPr/>
              </a:pPr>
              <a:t>‹N›</a:t>
            </a:fld>
            <a:endParaRPr lang="it-IT"/>
          </a:p>
        </p:txBody>
      </p:sp>
    </p:spTree>
    <p:extLst>
      <p:ext uri="{BB962C8B-B14F-4D97-AF65-F5344CB8AC3E}">
        <p14:creationId xmlns:p14="http://schemas.microsoft.com/office/powerpoint/2010/main" xmlns="" val="1971412313"/>
      </p:ext>
    </p:extLst>
  </p:cSld>
  <p:clrMapOvr>
    <a:masterClrMapping/>
  </p:clrMapOvr>
  <p:transition spd="med">
    <p:dissolv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400B3849-4FA9-4CF2-B16F-B1EF4BAA06FC}" type="slidenum">
              <a:rPr lang="it-IT"/>
              <a:pPr>
                <a:defRPr/>
              </a:pPr>
              <a:t>‹N›</a:t>
            </a:fld>
            <a:endParaRPr lang="it-IT"/>
          </a:p>
        </p:txBody>
      </p:sp>
    </p:spTree>
    <p:extLst>
      <p:ext uri="{BB962C8B-B14F-4D97-AF65-F5344CB8AC3E}">
        <p14:creationId xmlns:p14="http://schemas.microsoft.com/office/powerpoint/2010/main" xmlns="" val="230737649"/>
      </p:ext>
    </p:extLst>
  </p:cSld>
  <p:clrMapOvr>
    <a:masterClrMapping/>
  </p:clrMapOvr>
  <p:transition spd="med">
    <p:dissolv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D54CCAE-BEC0-4EA8-92F9-6E8E0243196A}" type="slidenum">
              <a:rPr lang="it-IT"/>
              <a:pPr>
                <a:defRPr/>
              </a:pPr>
              <a:t>‹N›</a:t>
            </a:fld>
            <a:endParaRPr lang="it-IT"/>
          </a:p>
        </p:txBody>
      </p:sp>
    </p:spTree>
    <p:extLst>
      <p:ext uri="{BB962C8B-B14F-4D97-AF65-F5344CB8AC3E}">
        <p14:creationId xmlns:p14="http://schemas.microsoft.com/office/powerpoint/2010/main" xmlns="" val="4197783271"/>
      </p:ext>
    </p:extLst>
  </p:cSld>
  <p:clrMapOvr>
    <a:masterClrMapping/>
  </p:clrMapOvr>
  <p:transition spd="med">
    <p:dissolv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57AAF42-BBA9-42CF-B699-AB563C306C69}" type="slidenum">
              <a:rPr lang="it-IT"/>
              <a:pPr>
                <a:defRPr/>
              </a:pPr>
              <a:t>‹N›</a:t>
            </a:fld>
            <a:endParaRPr lang="it-IT"/>
          </a:p>
        </p:txBody>
      </p:sp>
    </p:spTree>
    <p:extLst>
      <p:ext uri="{BB962C8B-B14F-4D97-AF65-F5344CB8AC3E}">
        <p14:creationId xmlns:p14="http://schemas.microsoft.com/office/powerpoint/2010/main" xmlns="" val="3493302870"/>
      </p:ext>
    </p:extLst>
  </p:cSld>
  <p:clrMapOvr>
    <a:masterClrMapping/>
  </p:clrMapOvr>
  <p:transition spd="med">
    <p:dissolv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C3CAD03-8343-4559-A261-946E6D561250}" type="slidenum">
              <a:rPr lang="it-IT"/>
              <a:pPr>
                <a:defRPr/>
              </a:pPr>
              <a:t>‹N›</a:t>
            </a:fld>
            <a:endParaRPr lang="it-IT"/>
          </a:p>
        </p:txBody>
      </p:sp>
    </p:spTree>
    <p:extLst>
      <p:ext uri="{BB962C8B-B14F-4D97-AF65-F5344CB8AC3E}">
        <p14:creationId xmlns:p14="http://schemas.microsoft.com/office/powerpoint/2010/main" xmlns="" val="1069656606"/>
      </p:ext>
    </p:extLst>
  </p:cSld>
  <p:clrMapOvr>
    <a:masterClrMapping/>
  </p:clrMapOvr>
  <p:transition spd="med">
    <p:dissolv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2327E03-44A4-4313-844F-A7BA7524D7D0}" type="slidenum">
              <a:rPr lang="it-IT"/>
              <a:pPr>
                <a:defRPr/>
              </a:pPr>
              <a:t>‹N›</a:t>
            </a:fld>
            <a:endParaRPr lang="it-IT"/>
          </a:p>
        </p:txBody>
      </p:sp>
    </p:spTree>
    <p:extLst>
      <p:ext uri="{BB962C8B-B14F-4D97-AF65-F5344CB8AC3E}">
        <p14:creationId xmlns:p14="http://schemas.microsoft.com/office/powerpoint/2010/main" xmlns="" val="966989977"/>
      </p:ext>
    </p:extLst>
  </p:cSld>
  <p:clrMapOvr>
    <a:masterClrMapping/>
  </p:clrMapOvr>
  <p:transition spd="med">
    <p:dissolv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6D6F3AA-A1AB-4163-AE51-AFD7CF532734}" type="slidenum">
              <a:rPr lang="it-IT"/>
              <a:pPr>
                <a:defRPr/>
              </a:pPr>
              <a:t>‹N›</a:t>
            </a:fld>
            <a:endParaRPr lang="it-IT"/>
          </a:p>
        </p:txBody>
      </p:sp>
    </p:spTree>
    <p:extLst>
      <p:ext uri="{BB962C8B-B14F-4D97-AF65-F5344CB8AC3E}">
        <p14:creationId xmlns:p14="http://schemas.microsoft.com/office/powerpoint/2010/main" xmlns="" val="1013856107"/>
      </p:ext>
    </p:extLst>
  </p:cSld>
  <p:clrMapOvr>
    <a:masterClrMapping/>
  </p:clrMapOvr>
  <p:transition spd="med">
    <p:dissolv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7855E14-94CA-456A-93FB-3F893F5DC1DE}" type="slidenum">
              <a:rPr lang="it-IT"/>
              <a:pPr>
                <a:defRPr/>
              </a:pPr>
              <a:t>‹N›</a:t>
            </a:fld>
            <a:endParaRPr lang="it-IT"/>
          </a:p>
        </p:txBody>
      </p:sp>
    </p:spTree>
    <p:extLst>
      <p:ext uri="{BB962C8B-B14F-4D97-AF65-F5344CB8AC3E}">
        <p14:creationId xmlns:p14="http://schemas.microsoft.com/office/powerpoint/2010/main" xmlns="" val="64555845"/>
      </p:ext>
    </p:extLst>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B6EF33E-4D71-4390-A212-42D2DC087A5C}" type="slidenum">
              <a:rPr lang="ca-ES"/>
              <a:pPr>
                <a:defRPr/>
              </a:pPr>
              <a:t>‹N›</a:t>
            </a:fld>
            <a:endParaRPr lang="ca-ES"/>
          </a:p>
        </p:txBody>
      </p:sp>
    </p:spTree>
    <p:extLst>
      <p:ext uri="{BB962C8B-B14F-4D97-AF65-F5344CB8AC3E}">
        <p14:creationId xmlns:p14="http://schemas.microsoft.com/office/powerpoint/2010/main" xmlns="" val="2571630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5842549-85B9-4967-889B-1B531876635F}" type="slidenum">
              <a:rPr lang="it-IT"/>
              <a:pPr>
                <a:defRPr/>
              </a:pPr>
              <a:t>‹N›</a:t>
            </a:fld>
            <a:endParaRPr lang="it-IT"/>
          </a:p>
        </p:txBody>
      </p:sp>
    </p:spTree>
    <p:extLst>
      <p:ext uri="{BB962C8B-B14F-4D97-AF65-F5344CB8AC3E}">
        <p14:creationId xmlns:p14="http://schemas.microsoft.com/office/powerpoint/2010/main" xmlns="" val="979697931"/>
      </p:ext>
    </p:extLst>
  </p:cSld>
  <p:clrMapOvr>
    <a:masterClrMapping/>
  </p:clrMapOvr>
  <p:transition spd="med">
    <p:dissolv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4B0F637-D7F3-43AE-B3D1-3454F5D62D1B}" type="slidenum">
              <a:rPr lang="it-IT"/>
              <a:pPr>
                <a:defRPr/>
              </a:pPr>
              <a:t>‹N›</a:t>
            </a:fld>
            <a:endParaRPr lang="it-IT"/>
          </a:p>
        </p:txBody>
      </p:sp>
    </p:spTree>
    <p:extLst>
      <p:ext uri="{BB962C8B-B14F-4D97-AF65-F5344CB8AC3E}">
        <p14:creationId xmlns:p14="http://schemas.microsoft.com/office/powerpoint/2010/main" xmlns="" val="3379532954"/>
      </p:ext>
    </p:extLst>
  </p:cSld>
  <p:clrMapOvr>
    <a:masterClrMapping/>
  </p:clrMapOvr>
  <p:transition spd="med">
    <p:dissolv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2E61A4BB-E288-443B-B9C2-BB2AFCEACB57}" type="slidenum">
              <a:rPr lang="it-IT"/>
              <a:pPr>
                <a:defRPr/>
              </a:pPr>
              <a:t>‹N›</a:t>
            </a:fld>
            <a:endParaRPr lang="it-IT"/>
          </a:p>
        </p:txBody>
      </p:sp>
    </p:spTree>
    <p:extLst>
      <p:ext uri="{BB962C8B-B14F-4D97-AF65-F5344CB8AC3E}">
        <p14:creationId xmlns:p14="http://schemas.microsoft.com/office/powerpoint/2010/main" xmlns="" val="2263335154"/>
      </p:ext>
    </p:extLst>
  </p:cSld>
  <p:clrMapOvr>
    <a:masterClrMapping/>
  </p:clrMapOvr>
  <p:transition spd="med">
    <p:dissolv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41672998-F447-4916-94C2-F8395868C8F0}" type="slidenum">
              <a:rPr lang="it-IT"/>
              <a:pPr>
                <a:defRPr/>
              </a:pPr>
              <a:t>‹N›</a:t>
            </a:fld>
            <a:endParaRPr lang="it-IT"/>
          </a:p>
        </p:txBody>
      </p:sp>
    </p:spTree>
    <p:extLst>
      <p:ext uri="{BB962C8B-B14F-4D97-AF65-F5344CB8AC3E}">
        <p14:creationId xmlns:p14="http://schemas.microsoft.com/office/powerpoint/2010/main" xmlns="" val="2431654127"/>
      </p:ext>
    </p:extLst>
  </p:cSld>
  <p:clrMapOvr>
    <a:masterClrMapping/>
  </p:clrMapOvr>
  <p:transition spd="med">
    <p:dissolv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B17562E6-42CB-40E5-A92E-FCF808571986}" type="slidenum">
              <a:rPr lang="it-IT"/>
              <a:pPr>
                <a:defRPr/>
              </a:pPr>
              <a:t>‹N›</a:t>
            </a:fld>
            <a:endParaRPr lang="it-IT"/>
          </a:p>
        </p:txBody>
      </p:sp>
    </p:spTree>
    <p:extLst>
      <p:ext uri="{BB962C8B-B14F-4D97-AF65-F5344CB8AC3E}">
        <p14:creationId xmlns:p14="http://schemas.microsoft.com/office/powerpoint/2010/main" xmlns="" val="3231145148"/>
      </p:ext>
    </p:extLst>
  </p:cSld>
  <p:clrMapOvr>
    <a:masterClrMapping/>
  </p:clrMapOvr>
  <p:transition spd="med">
    <p:dissolv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9DB7BEA-141E-48E8-8A9D-1FE19170560C}" type="slidenum">
              <a:rPr lang="it-IT"/>
              <a:pPr>
                <a:defRPr/>
              </a:pPr>
              <a:t>‹N›</a:t>
            </a:fld>
            <a:endParaRPr lang="it-IT"/>
          </a:p>
        </p:txBody>
      </p:sp>
    </p:spTree>
    <p:extLst>
      <p:ext uri="{BB962C8B-B14F-4D97-AF65-F5344CB8AC3E}">
        <p14:creationId xmlns:p14="http://schemas.microsoft.com/office/powerpoint/2010/main" xmlns="" val="4149352510"/>
      </p:ext>
    </p:extLst>
  </p:cSld>
  <p:clrMapOvr>
    <a:masterClrMapping/>
  </p:clrMapOvr>
  <p:transition spd="med">
    <p:dissolv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5E089A6-69F7-4E17-BF0D-A8BD752B2173}" type="slidenum">
              <a:rPr lang="it-IT"/>
              <a:pPr>
                <a:defRPr/>
              </a:pPr>
              <a:t>‹N›</a:t>
            </a:fld>
            <a:endParaRPr lang="it-IT"/>
          </a:p>
        </p:txBody>
      </p:sp>
    </p:spTree>
    <p:extLst>
      <p:ext uri="{BB962C8B-B14F-4D97-AF65-F5344CB8AC3E}">
        <p14:creationId xmlns:p14="http://schemas.microsoft.com/office/powerpoint/2010/main" xmlns="" val="2590922141"/>
      </p:ext>
    </p:extLst>
  </p:cSld>
  <p:clrMapOvr>
    <a:masterClrMapping/>
  </p:clrMapOvr>
  <p:transition spd="med">
    <p:dissolv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C12A4B6-68A7-49C1-A0D1-5BAB04568A62}" type="slidenum">
              <a:rPr lang="it-IT"/>
              <a:pPr>
                <a:defRPr/>
              </a:pPr>
              <a:t>‹N›</a:t>
            </a:fld>
            <a:endParaRPr lang="it-IT"/>
          </a:p>
        </p:txBody>
      </p:sp>
    </p:spTree>
    <p:extLst>
      <p:ext uri="{BB962C8B-B14F-4D97-AF65-F5344CB8AC3E}">
        <p14:creationId xmlns:p14="http://schemas.microsoft.com/office/powerpoint/2010/main" xmlns="" val="3831806793"/>
      </p:ext>
    </p:extLst>
  </p:cSld>
  <p:clrMapOvr>
    <a:masterClrMapping/>
  </p:clrMapOvr>
  <p:transition spd="med">
    <p:dissolv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BB3A469-B513-4995-A842-DA9ADB3E5DBC}" type="slidenum">
              <a:rPr lang="it-IT"/>
              <a:pPr>
                <a:defRPr/>
              </a:pPr>
              <a:t>‹N›</a:t>
            </a:fld>
            <a:endParaRPr lang="it-IT"/>
          </a:p>
        </p:txBody>
      </p:sp>
    </p:spTree>
    <p:extLst>
      <p:ext uri="{BB962C8B-B14F-4D97-AF65-F5344CB8AC3E}">
        <p14:creationId xmlns:p14="http://schemas.microsoft.com/office/powerpoint/2010/main" xmlns="" val="3208746490"/>
      </p:ext>
    </p:extLst>
  </p:cSld>
  <p:clrMapOvr>
    <a:masterClrMapping/>
  </p:clrMapOvr>
  <p:transition spd="med">
    <p:dissolv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4122D01-7023-4C03-B0C7-4D19F62941A1}"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01D1F2C-B40E-4217-9CB3-B413EA1C5AC0}" type="slidenum">
              <a:rPr lang="it-IT"/>
              <a:pPr>
                <a:defRPr/>
              </a:pPr>
              <a:t>‹N›</a:t>
            </a:fld>
            <a:endParaRPr lang="it-IT"/>
          </a:p>
        </p:txBody>
      </p:sp>
    </p:spTree>
    <p:extLst>
      <p:ext uri="{BB962C8B-B14F-4D97-AF65-F5344CB8AC3E}">
        <p14:creationId xmlns:p14="http://schemas.microsoft.com/office/powerpoint/2010/main" xmlns="" val="2610955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BAD4BD5F-B40B-4562-93F8-D1D325E1C010}" type="slidenum">
              <a:rPr lang="ca-ES"/>
              <a:pPr>
                <a:defRPr/>
              </a:pPr>
              <a:t>‹N›</a:t>
            </a:fld>
            <a:endParaRPr lang="ca-ES"/>
          </a:p>
        </p:txBody>
      </p:sp>
    </p:spTree>
    <p:extLst>
      <p:ext uri="{BB962C8B-B14F-4D97-AF65-F5344CB8AC3E}">
        <p14:creationId xmlns:p14="http://schemas.microsoft.com/office/powerpoint/2010/main" xmlns="" val="32663816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2FF6466-54E3-4056-A732-3C965F1A66E4}"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ABB2CFF-EE03-4D19-9CC5-25DB1B7E8DE1}" type="slidenum">
              <a:rPr lang="it-IT"/>
              <a:pPr>
                <a:defRPr/>
              </a:pPr>
              <a:t>‹N›</a:t>
            </a:fld>
            <a:endParaRPr lang="it-IT"/>
          </a:p>
        </p:txBody>
      </p:sp>
    </p:spTree>
    <p:extLst>
      <p:ext uri="{BB962C8B-B14F-4D97-AF65-F5344CB8AC3E}">
        <p14:creationId xmlns:p14="http://schemas.microsoft.com/office/powerpoint/2010/main" xmlns="" val="11665472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37E6F642-A5A1-4D85-9A55-1E0587FF1D80}"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94B550B-68AA-4A8D-B851-23C699561217}" type="slidenum">
              <a:rPr lang="it-IT"/>
              <a:pPr>
                <a:defRPr/>
              </a:pPr>
              <a:t>‹N›</a:t>
            </a:fld>
            <a:endParaRPr lang="it-IT"/>
          </a:p>
        </p:txBody>
      </p:sp>
    </p:spTree>
    <p:extLst>
      <p:ext uri="{BB962C8B-B14F-4D97-AF65-F5344CB8AC3E}">
        <p14:creationId xmlns:p14="http://schemas.microsoft.com/office/powerpoint/2010/main" xmlns="" val="24358050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73DCD6C-6DA5-4A04-A869-6A465EFC7399}"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7F9699E-DEF9-4BC1-B303-BF6A1901AEE8}" type="slidenum">
              <a:rPr lang="it-IT"/>
              <a:pPr>
                <a:defRPr/>
              </a:pPr>
              <a:t>‹N›</a:t>
            </a:fld>
            <a:endParaRPr lang="it-IT"/>
          </a:p>
        </p:txBody>
      </p:sp>
    </p:spTree>
    <p:extLst>
      <p:ext uri="{BB962C8B-B14F-4D97-AF65-F5344CB8AC3E}">
        <p14:creationId xmlns:p14="http://schemas.microsoft.com/office/powerpoint/2010/main" xmlns="" val="24650480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D3252C6C-39BB-4761-9B4B-9D99818000EE}" type="datetimeFigureOut">
              <a:rPr lang="it-IT"/>
              <a:pPr>
                <a:defRPr/>
              </a:pPr>
              <a:t>22/11/2022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BCA91A02-E9DD-44EB-9B83-B57A75E60309}" type="slidenum">
              <a:rPr lang="it-IT"/>
              <a:pPr>
                <a:defRPr/>
              </a:pPr>
              <a:t>‹N›</a:t>
            </a:fld>
            <a:endParaRPr lang="it-IT"/>
          </a:p>
        </p:txBody>
      </p:sp>
    </p:spTree>
    <p:extLst>
      <p:ext uri="{BB962C8B-B14F-4D97-AF65-F5344CB8AC3E}">
        <p14:creationId xmlns:p14="http://schemas.microsoft.com/office/powerpoint/2010/main" xmlns="" val="8204089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83F885E-AB1A-4767-B022-E5E75F5FD011}" type="datetimeFigureOut">
              <a:rPr lang="it-IT"/>
              <a:pPr>
                <a:defRPr/>
              </a:pPr>
              <a:t>22/11/2022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8418F2C1-F544-4726-8D24-219E0180678D}" type="slidenum">
              <a:rPr lang="it-IT"/>
              <a:pPr>
                <a:defRPr/>
              </a:pPr>
              <a:t>‹N›</a:t>
            </a:fld>
            <a:endParaRPr lang="it-IT"/>
          </a:p>
        </p:txBody>
      </p:sp>
    </p:spTree>
    <p:extLst>
      <p:ext uri="{BB962C8B-B14F-4D97-AF65-F5344CB8AC3E}">
        <p14:creationId xmlns:p14="http://schemas.microsoft.com/office/powerpoint/2010/main" xmlns="" val="21185260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6DC28D8D-C051-4B7C-9151-1B7A3AB12F48}" type="datetimeFigureOut">
              <a:rPr lang="it-IT"/>
              <a:pPr>
                <a:defRPr/>
              </a:pPr>
              <a:t>22/11/2022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76A4C964-52AB-46FD-B189-48B28B922A29}" type="slidenum">
              <a:rPr lang="it-IT"/>
              <a:pPr>
                <a:defRPr/>
              </a:pPr>
              <a:t>‹N›</a:t>
            </a:fld>
            <a:endParaRPr lang="it-IT"/>
          </a:p>
        </p:txBody>
      </p:sp>
    </p:spTree>
    <p:extLst>
      <p:ext uri="{BB962C8B-B14F-4D97-AF65-F5344CB8AC3E}">
        <p14:creationId xmlns:p14="http://schemas.microsoft.com/office/powerpoint/2010/main" xmlns="" val="23774708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A1B6F2E-9569-4D32-9BF2-639EE9147DDE}"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10C0BB4-9802-4498-A05F-C5DBBA322BE0}" type="slidenum">
              <a:rPr lang="it-IT"/>
              <a:pPr>
                <a:defRPr/>
              </a:pPr>
              <a:t>‹N›</a:t>
            </a:fld>
            <a:endParaRPr lang="it-IT"/>
          </a:p>
        </p:txBody>
      </p:sp>
    </p:spTree>
    <p:extLst>
      <p:ext uri="{BB962C8B-B14F-4D97-AF65-F5344CB8AC3E}">
        <p14:creationId xmlns:p14="http://schemas.microsoft.com/office/powerpoint/2010/main" xmlns="" val="34392436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370E3BB-50F6-44F4-8358-48D9411E7A3A}"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F238B97-13DB-4CE7-A407-D7A31AB9A009}" type="slidenum">
              <a:rPr lang="it-IT"/>
              <a:pPr>
                <a:defRPr/>
              </a:pPr>
              <a:t>‹N›</a:t>
            </a:fld>
            <a:endParaRPr lang="it-IT"/>
          </a:p>
        </p:txBody>
      </p:sp>
    </p:spTree>
    <p:extLst>
      <p:ext uri="{BB962C8B-B14F-4D97-AF65-F5344CB8AC3E}">
        <p14:creationId xmlns:p14="http://schemas.microsoft.com/office/powerpoint/2010/main" xmlns="" val="25149043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052046D-7DD1-4B1A-A4F4-0D2FC33C8C67}"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94A46E4-395D-4C29-B2C4-BC4080CD9C87}" type="slidenum">
              <a:rPr lang="it-IT"/>
              <a:pPr>
                <a:defRPr/>
              </a:pPr>
              <a:t>‹N›</a:t>
            </a:fld>
            <a:endParaRPr lang="it-IT"/>
          </a:p>
        </p:txBody>
      </p:sp>
    </p:spTree>
    <p:extLst>
      <p:ext uri="{BB962C8B-B14F-4D97-AF65-F5344CB8AC3E}">
        <p14:creationId xmlns:p14="http://schemas.microsoft.com/office/powerpoint/2010/main" xmlns="" val="19864271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CC1AFFA-B4AF-4F49-975B-380155A91657}"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63E98CD-2F40-469D-99DB-DE21CED92541}" type="slidenum">
              <a:rPr lang="it-IT"/>
              <a:pPr>
                <a:defRPr/>
              </a:pPr>
              <a:t>‹N›</a:t>
            </a:fld>
            <a:endParaRPr lang="it-IT"/>
          </a:p>
        </p:txBody>
      </p:sp>
    </p:spTree>
    <p:extLst>
      <p:ext uri="{BB962C8B-B14F-4D97-AF65-F5344CB8AC3E}">
        <p14:creationId xmlns:p14="http://schemas.microsoft.com/office/powerpoint/2010/main" xmlns="" val="3015754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ags" Target="../tags/tag1.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17" Type="http://schemas.openxmlformats.org/officeDocument/2006/relationships/tags" Target="../tags/tag5.xml"/><Relationship Id="rId2" Type="http://schemas.openxmlformats.org/officeDocument/2006/relationships/slideLayout" Target="../slideLayouts/slideLayout178.xml"/><Relationship Id="rId16" Type="http://schemas.openxmlformats.org/officeDocument/2006/relationships/tags" Target="../tags/tag4.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tags" Target="../tags/tag3.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tags" Target="../tags/tag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2.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4.pn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3.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5.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6.gif"/></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a:defRPr/>
            </a:pPr>
            <a:fld id="{906BA336-50A2-40CB-B40A-5C5088B6E70F}"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2291"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prstClr val="black">
                    <a:tint val="75000"/>
                  </a:prstClr>
                </a:solidFill>
                <a:latin typeface="Times"/>
                <a:cs typeface="+mn-cs"/>
              </a:defRPr>
            </a:lvl1pPr>
          </a:lstStyle>
          <a:p>
            <a:pPr>
              <a:defRPr/>
            </a:pPr>
            <a:fld id="{E6D64F3F-F77E-4102-9F9B-63A205B07A8E}" type="datetimeFigureOut">
              <a:rPr lang="it-IT"/>
              <a:pPr>
                <a:defRPr/>
              </a:pPr>
              <a:t>22/11/2022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prstClr val="black">
                    <a:tint val="75000"/>
                  </a:prst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prstClr val="black">
                    <a:tint val="75000"/>
                  </a:prstClr>
                </a:solidFill>
                <a:latin typeface="Times"/>
                <a:cs typeface="+mn-cs"/>
              </a:defRPr>
            </a:lvl1pPr>
          </a:lstStyle>
          <a:p>
            <a:pPr>
              <a:defRPr/>
            </a:pPr>
            <a:fld id="{DBC58418-970A-462D-BED1-DFCF9A204A67}"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3315"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prstClr val="black">
                    <a:tint val="75000"/>
                  </a:prstClr>
                </a:solidFill>
                <a:latin typeface="Times"/>
                <a:cs typeface="+mn-cs"/>
              </a:defRPr>
            </a:lvl1pPr>
          </a:lstStyle>
          <a:p>
            <a:pPr>
              <a:defRPr/>
            </a:pPr>
            <a:fld id="{7B1D3A63-899C-439D-81FC-9023670096BF}" type="datetimeFigureOut">
              <a:rPr lang="it-IT"/>
              <a:pPr>
                <a:defRPr/>
              </a:pPr>
              <a:t>22/11/2022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prstClr val="black">
                    <a:tint val="75000"/>
                  </a:prst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prstClr val="black">
                    <a:tint val="75000"/>
                  </a:prstClr>
                </a:solidFill>
                <a:latin typeface="Times"/>
                <a:cs typeface="+mn-cs"/>
              </a:defRPr>
            </a:lvl1pPr>
          </a:lstStyle>
          <a:p>
            <a:pPr>
              <a:defRPr/>
            </a:pPr>
            <a:fld id="{A25457FB-4C6C-468C-9739-E62E43422178}"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4339"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Times"/>
              </a:defRPr>
            </a:lvl1pPr>
          </a:lstStyle>
          <a:p>
            <a:pPr>
              <a:defRPr/>
            </a:pPr>
            <a:fld id="{C19AE956-C212-498C-A1E6-887553E927DA}" type="datetimeFigureOut">
              <a:rPr lang="it-IT"/>
              <a:pPr>
                <a:defRPr/>
              </a:pPr>
              <a:t>22/11/2022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Time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latin typeface="Times"/>
              </a:defRPr>
            </a:lvl1pPr>
          </a:lstStyle>
          <a:p>
            <a:pPr>
              <a:defRPr/>
            </a:pPr>
            <a:fld id="{35C43561-C799-4DB1-A425-F4C53E0C632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8B4F7B8C-84D6-474F-926B-79F1BA9AF816}" type="datetimeFigureOut">
              <a:rPr lang="it-IT">
                <a:solidFill>
                  <a:prstClr val="black">
                    <a:tint val="75000"/>
                  </a:prstClr>
                </a:solidFill>
              </a:rPr>
              <a:pPr eaLnBrk="1" hangingPunct="1">
                <a:defRPr/>
              </a:pPr>
              <a:t>22/11/2022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247C90DE-AA15-467F-A376-35FF3AD967EB}" type="slidenum">
              <a:rPr lang="it-IT">
                <a:solidFill>
                  <a:prstClr val="black">
                    <a:tint val="75000"/>
                  </a:prstClr>
                </a:solidFill>
              </a:rPr>
              <a:pPr eaLnBrk="1" hangingPunct="1">
                <a:defRPr/>
              </a:pPr>
              <a:t>‹N›</a:t>
            </a:fld>
            <a:endParaRPr lang="it-IT">
              <a:solidFill>
                <a:prstClr val="black">
                  <a:tint val="75000"/>
                </a:prstClr>
              </a:solidFill>
            </a:endParaRPr>
          </a:p>
        </p:txBody>
      </p:sp>
    </p:spTree>
    <p:extLst>
      <p:ext uri="{BB962C8B-B14F-4D97-AF65-F5344CB8AC3E}">
        <p14:creationId xmlns:p14="http://schemas.microsoft.com/office/powerpoint/2010/main" xmlns="" val="2552842070"/>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Lst>
  <p:transition spd="med">
    <p:push/>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638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smtClean="0">
                <a:solidFill>
                  <a:schemeClr val="tx1">
                    <a:tint val="75000"/>
                  </a:schemeClr>
                </a:solidFill>
                <a:cs typeface="+mn-cs"/>
              </a:defRPr>
            </a:lvl1pPr>
          </a:lstStyle>
          <a:p>
            <a:pPr>
              <a:defRPr/>
            </a:pPr>
            <a:fld id="{A9337668-2F71-4652-B26E-2ECEE6E5B7C6}"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smtClean="0">
                <a:solidFill>
                  <a:schemeClr val="tx1">
                    <a:tint val="75000"/>
                  </a:schemeClr>
                </a:solidFill>
                <a:cs typeface="+mn-cs"/>
              </a:defRPr>
            </a:lvl1pPr>
          </a:lstStyle>
          <a:p>
            <a:pPr>
              <a:defRPr/>
            </a:pPr>
            <a:fld id="{C20F3373-4E05-4531-B5B4-63EC132481B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213027300"/>
      </p:ext>
    </p:extLst>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1" r:id="rId4"/>
    <p:sldLayoutId id="2147484322" r:id="rId5"/>
    <p:sldLayoutId id="2147484323" r:id="rId6"/>
    <p:sldLayoutId id="2147484324" r:id="rId7"/>
    <p:sldLayoutId id="2147484325" r:id="rId8"/>
    <p:sldLayoutId id="2147484326" r:id="rId9"/>
    <p:sldLayoutId id="2147484327" r:id="rId10"/>
    <p:sldLayoutId id="214748432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F36EAED7-76DC-4DCD-AAE2-7E598EE2CCB9}" type="datetimeFigureOut">
              <a:rPr lang="it-IT" smtClean="0">
                <a:solidFill>
                  <a:prstClr val="black">
                    <a:tint val="75000"/>
                  </a:prstClr>
                </a:solidFill>
                <a:latin typeface="Calibri"/>
                <a:cs typeface="Arial" charset="0"/>
              </a:rPr>
              <a:pPr eaLnBrk="1" fontAlgn="auto" hangingPunct="1">
                <a:spcBef>
                  <a:spcPts val="0"/>
                </a:spcBef>
                <a:spcAft>
                  <a:spcPts val="0"/>
                </a:spcAft>
              </a:pPr>
              <a:t>22/11/2022</a:t>
            </a:fld>
            <a:endParaRPr lang="it-IT">
              <a:solidFill>
                <a:prstClr val="black">
                  <a:tint val="75000"/>
                </a:prstClr>
              </a:solidFill>
              <a:latin typeface="Calibri"/>
              <a:cs typeface="Arial" charset="0"/>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it-IT">
              <a:solidFill>
                <a:prstClr val="black">
                  <a:tint val="75000"/>
                </a:prstClr>
              </a:solidFill>
              <a:latin typeface="Calibri"/>
              <a:cs typeface="Arial" charset="0"/>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E3FAA711-58E6-4CFA-B8BD-AF127185D79B}" type="slidenum">
              <a:rPr lang="it-IT" smtClean="0">
                <a:solidFill>
                  <a:prstClr val="black">
                    <a:tint val="75000"/>
                  </a:prstClr>
                </a:solidFill>
                <a:latin typeface="Calibri"/>
                <a:cs typeface="Arial" charset="0"/>
              </a:rPr>
              <a:pPr eaLnBrk="1" fontAlgn="auto" hangingPunct="1">
                <a:spcBef>
                  <a:spcPts val="0"/>
                </a:spcBef>
                <a:spcAft>
                  <a:spcPts val="0"/>
                </a:spcAft>
              </a:pPr>
              <a:t>‹N›</a:t>
            </a:fld>
            <a:endParaRPr lang="it-IT">
              <a:solidFill>
                <a:prstClr val="black">
                  <a:tint val="75000"/>
                </a:prstClr>
              </a:solidFill>
              <a:latin typeface="Calibri"/>
              <a:cs typeface="Arial" charset="0"/>
            </a:endParaRPr>
          </a:p>
        </p:txBody>
      </p:sp>
    </p:spTree>
    <p:extLst>
      <p:ext uri="{BB962C8B-B14F-4D97-AF65-F5344CB8AC3E}">
        <p14:creationId xmlns:p14="http://schemas.microsoft.com/office/powerpoint/2010/main" xmlns="" val="322780970"/>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921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07638988-8C83-45F0-ABBC-D8E88161952E}"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C17AB200-4721-459D-A5A8-B82088B5C9A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887461016"/>
      </p:ext>
    </p:extLst>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defRPr>
            </a:lvl1pPr>
          </a:lstStyle>
          <a:p>
            <a:pPr>
              <a:defRPr/>
            </a:pPr>
            <a:fld id="{2B6BF1D3-0426-4B9E-83B0-47A418AD6DC7}"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defRPr>
            </a:lvl1pPr>
          </a:lstStyle>
          <a:p>
            <a:pPr>
              <a:defRPr/>
            </a:pPr>
            <a:fld id="{46CD13B1-32BA-40CF-AF27-B506C179A6D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008515133"/>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12AEF638-6797-41DE-8328-3A7BCA621B4C}" type="datetimeFigureOut">
              <a:rPr lang="it-IT">
                <a:solidFill>
                  <a:prstClr val="black">
                    <a:tint val="75000"/>
                  </a:prstClr>
                </a:solidFill>
              </a:rPr>
              <a:pPr eaLnBrk="1" hangingPunct="1">
                <a:defRPr/>
              </a:pPr>
              <a:t>22/11/2022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46CA3079-BA55-4856-9290-5B88FA7EDF3E}" type="slidenum">
              <a:rPr lang="it-IT">
                <a:solidFill>
                  <a:prstClr val="black">
                    <a:tint val="75000"/>
                  </a:prstClr>
                </a:solidFill>
              </a:rPr>
              <a:pPr eaLnBrk="1" hangingPunct="1">
                <a:defRPr/>
              </a:pPr>
              <a:t>‹N›</a:t>
            </a:fld>
            <a:endParaRPr lang="it-IT">
              <a:solidFill>
                <a:prstClr val="black">
                  <a:tint val="75000"/>
                </a:prstClr>
              </a:solidFill>
            </a:endParaRPr>
          </a:p>
        </p:txBody>
      </p:sp>
      <p:pic>
        <p:nvPicPr>
          <p:cNvPr id="7" name="Picture 5" descr="cndle_light"/>
          <p:cNvPicPr>
            <a:picLocks noChangeAspect="1" noChangeArrowheads="1"/>
          </p:cNvPicPr>
          <p:nvPr userDrawn="1"/>
        </p:nvPicPr>
        <p:blipFill>
          <a:blip r:embed="rId14" cstate="print">
            <a:extLst>
              <a:ext uri="{28A0092B-C50C-407E-A947-70E740481C1C}">
                <a14:useLocalDpi xmlns:a14="http://schemas.microsoft.com/office/drawing/2010/main" xmlns="" val="0"/>
              </a:ext>
            </a:extLst>
          </a:blip>
          <a:srcRect/>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2" name="Picture 4" descr="D:\Immagini\Gesù\0 (12).gif"/>
          <p:cNvPicPr>
            <a:picLocks noChangeAspect="1" noChangeArrowheads="1"/>
          </p:cNvPicPr>
          <p:nvPr userDrawn="1"/>
        </p:nvPicPr>
        <p:blipFill>
          <a:blip r:embed="rId15" cstate="print">
            <a:extLst>
              <a:ext uri="{28A0092B-C50C-407E-A947-70E740481C1C}">
                <a14:useLocalDpi xmlns:a14="http://schemas.microsoft.com/office/drawing/2010/main" xmlns="" val="0"/>
              </a:ext>
            </a:extLst>
          </a:blip>
          <a:srcRect/>
          <a:stretch>
            <a:fillRect/>
          </a:stretch>
        </p:blipFill>
        <p:spPr bwMode="auto">
          <a:xfrm>
            <a:off x="395288" y="476250"/>
            <a:ext cx="2592387" cy="323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17719213"/>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7F1FEF86-7EA3-4870-BD08-7BC0E0CFEF54}"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CD19AC6F-849B-45E3-A53C-55ECD930996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470032575"/>
      </p:ext>
    </p:extLst>
  </p:cSld>
  <p:clrMap bg1="lt1" tx1="dk1" bg2="lt2" tx2="dk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defRPr>
            </a:lvl1pPr>
          </a:lstStyle>
          <a:p>
            <a:pPr>
              <a:defRPr/>
            </a:pPr>
            <a:fld id="{4FFB0705-1A48-44FA-A630-2A5488B639D4}"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it-IT" smtClean="0">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it-IT" smtClean="0">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A879586B-E0BA-4530-8FCD-B83532BB876D}" type="slidenum">
              <a:rPr lang="it-IT" smtClean="0">
                <a:solidFill>
                  <a:srgbClr val="000000"/>
                </a:solidFill>
                <a:latin typeface="Arial" charset="0"/>
              </a:rPr>
              <a:pPr eaLnBrk="1" hangingPunct="1"/>
              <a:t>‹N›</a:t>
            </a:fld>
            <a:endParaRPr lang="it-IT" smtClean="0">
              <a:solidFill>
                <a:srgbClr val="000000"/>
              </a:solidFill>
              <a:latin typeface="Arial" charset="0"/>
            </a:endParaRPr>
          </a:p>
        </p:txBody>
      </p:sp>
      <p:pic>
        <p:nvPicPr>
          <p:cNvPr id="1031" name="Picture 7" descr="kdfdg"/>
          <p:cNvPicPr>
            <a:picLocks noChangeAspect="1" noChangeArrowheads="1" noCrop="1"/>
          </p:cNvPicPr>
          <p:nvPr userDrawn="1"/>
        </p:nvPicPr>
        <p:blipFill>
          <a:blip r:embed="rId14" cstate="print">
            <a:extLst>
              <a:ext uri="{28A0092B-C50C-407E-A947-70E740481C1C}">
                <a14:useLocalDpi xmlns:a14="http://schemas.microsoft.com/office/drawing/2010/main" xmlns="" val="0"/>
              </a:ext>
            </a:extLst>
          </a:blip>
          <a:srcRect/>
          <a:stretch>
            <a:fillRect/>
          </a:stretch>
        </p:blipFill>
        <p:spPr bwMode="auto">
          <a:xfrm>
            <a:off x="971550" y="908050"/>
            <a:ext cx="1600200" cy="29527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5656161"/>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46B3C9B0-4948-4FBC-B8B1-619CD485F6BB}"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061563539"/>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536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prstClr val="black">
                    <a:tint val="75000"/>
                  </a:prstClr>
                </a:solidFill>
                <a:latin typeface="Calibri"/>
                <a:cs typeface="+mn-cs"/>
              </a:defRPr>
            </a:lvl1pPr>
          </a:lstStyle>
          <a:p>
            <a:pPr>
              <a:defRPr/>
            </a:pPr>
            <a:fld id="{C9C3DAD6-93C6-4D3F-ACF2-D20893E89C86}" type="datetimeFigureOut">
              <a:rPr lang="it-IT"/>
              <a:pPr>
                <a:defRPr/>
              </a:pPr>
              <a:t>22/11/2022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prstClr val="black">
                    <a:tint val="75000"/>
                  </a:prstClr>
                </a:solidFill>
                <a:latin typeface="Calibri"/>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prstClr val="black">
                    <a:tint val="75000"/>
                  </a:prstClr>
                </a:solidFill>
                <a:latin typeface="Calibri"/>
                <a:cs typeface="+mn-cs"/>
              </a:defRPr>
            </a:lvl1pPr>
          </a:lstStyle>
          <a:p>
            <a:pPr>
              <a:defRPr/>
            </a:pPr>
            <a:fld id="{8F653A91-36A9-40D6-BE90-B19AAF703349}" type="slidenum">
              <a:rPr lang="it-IT"/>
              <a:pPr>
                <a:defRPr/>
              </a:pPr>
              <a:t>‹N›</a:t>
            </a:fld>
            <a:endParaRPr lang="it-IT"/>
          </a:p>
        </p:txBody>
      </p:sp>
    </p:spTree>
    <p:extLst>
      <p:ext uri="{BB962C8B-B14F-4D97-AF65-F5344CB8AC3E}">
        <p14:creationId xmlns:p14="http://schemas.microsoft.com/office/powerpoint/2010/main" xmlns="" val="2574675980"/>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823D73CE-AEB0-49A0-AA83-20B471DDF9BD}"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B122E0C1-9610-4296-9F57-74E7774B4DA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911912899"/>
      </p:ext>
    </p:extLst>
  </p:cSld>
  <p:clrMap bg1="lt1" tx1="dk1" bg2="lt2" tx2="dk2" accent1="accent1" accent2="accent2" accent3="accent3" accent4="accent4" accent5="accent5" accent6="accent6" hlink="hlink" folHlink="folHlink"/>
  <p:sldLayoutIdLst>
    <p:sldLayoutId id="2147484474" r:id="rId1"/>
    <p:sldLayoutId id="2147484475" r:id="rId2"/>
    <p:sldLayoutId id="2147484476" r:id="rId3"/>
    <p:sldLayoutId id="2147484477" r:id="rId4"/>
    <p:sldLayoutId id="2147484478" r:id="rId5"/>
    <p:sldLayoutId id="2147484479" r:id="rId6"/>
    <p:sldLayoutId id="2147484480" r:id="rId7"/>
    <p:sldLayoutId id="2147484481" r:id="rId8"/>
    <p:sldLayoutId id="2147484482" r:id="rId9"/>
    <p:sldLayoutId id="2147484483" r:id="rId10"/>
    <p:sldLayoutId id="2147484484"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843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F0684B8E-F93E-4FF9-B73B-343C1F1154B0}"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665372D9-E934-4E94-B82E-F47DB95EF0B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47815845"/>
      </p:ext>
    </p:extLst>
  </p:cSld>
  <p:clrMap bg1="lt1" tx1="dk1" bg2="lt2" tx2="dk2" accent1="accent1" accent2="accent2" accent3="accent3" accent4="accent4" accent5="accent5" accent6="accent6" hlink="hlink" folHlink="folHlink"/>
  <p:sldLayoutIdLst>
    <p:sldLayoutId id="2147484486" r:id="rId1"/>
    <p:sldLayoutId id="2147484487" r:id="rId2"/>
    <p:sldLayoutId id="2147484488" r:id="rId3"/>
    <p:sldLayoutId id="2147484489" r:id="rId4"/>
    <p:sldLayoutId id="2147484490" r:id="rId5"/>
    <p:sldLayoutId id="2147484491" r:id="rId6"/>
    <p:sldLayoutId id="2147484492" r:id="rId7"/>
    <p:sldLayoutId id="2147484493" r:id="rId8"/>
    <p:sldLayoutId id="2147484494" r:id="rId9"/>
    <p:sldLayoutId id="2147484495" r:id="rId10"/>
    <p:sldLayoutId id="21474844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5BA89B4F-CCB1-44BC-B50E-0CFBD37D65C3}"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defRPr>
            </a:lvl1pPr>
          </a:lstStyle>
          <a:p>
            <a:pPr>
              <a:defRPr/>
            </a:pPr>
            <a:fld id="{0F31FC1F-AFB2-443C-BC8E-DB8F69122194}" type="datetimeFigureOut">
              <a:rPr lang="it-IT"/>
              <a:pPr>
                <a:defRPr/>
              </a:pPr>
              <a:t>22/11/2022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defRPr>
            </a:lvl1pPr>
          </a:lstStyle>
          <a:p>
            <a:pPr>
              <a:defRPr/>
            </a:pPr>
            <a:fld id="{CE9A0CFB-CF33-4068-A549-94443A29F2D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a:defRPr/>
            </a:pPr>
            <a:fld id="{C4B9EE3A-B18C-4F11-BA3C-05ECEC0AC63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293EB2F-9EBA-4C9D-8C6B-15BE492803E0}" type="datetimeFigureOut">
              <a:rPr lang="it-IT"/>
              <a:pPr>
                <a:defRPr/>
              </a:pPr>
              <a:t>22/11/2022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C94316E-AA3E-46FC-9553-4C67B2D4682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92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400">
                <a:solidFill>
                  <a:srgbClr val="000000"/>
                </a:solidFill>
                <a:latin typeface="+mn-lt"/>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a:solidFill>
                  <a:srgbClr val="000000"/>
                </a:solidFill>
                <a:latin typeface="+mn-lt"/>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a:solidFill>
                  <a:srgbClr val="000000"/>
                </a:solidFill>
                <a:latin typeface="+mn-lt"/>
                <a:cs typeface="+mn-cs"/>
              </a:defRPr>
            </a:lvl1pPr>
          </a:lstStyle>
          <a:p>
            <a:pPr>
              <a:defRPr/>
            </a:pPr>
            <a:fld id="{BB61F4E3-1EEF-4001-A833-20B31BEBAB3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400">
                <a:solidFill>
                  <a:srgbClr val="000000"/>
                </a:solidFill>
                <a:latin typeface="+mn-lt"/>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a:solidFill>
                  <a:srgbClr val="000000"/>
                </a:solidFill>
                <a:latin typeface="+mn-lt"/>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a:solidFill>
                  <a:srgbClr val="000000"/>
                </a:solidFill>
                <a:latin typeface="+mn-lt"/>
                <a:cs typeface="+mn-cs"/>
              </a:defRPr>
            </a:lvl1pPr>
          </a:lstStyle>
          <a:p>
            <a:pPr>
              <a:defRPr/>
            </a:pPr>
            <a:fld id="{C6C5D52F-67F6-4898-BEDB-D07349C75E3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prstClr val="black">
                    <a:tint val="75000"/>
                  </a:prstClr>
                </a:solidFill>
                <a:latin typeface="+mn-lt"/>
                <a:cs typeface="+mn-cs"/>
              </a:defRPr>
            </a:lvl1pPr>
          </a:lstStyle>
          <a:p>
            <a:pPr>
              <a:defRPr/>
            </a:pPr>
            <a:fld id="{27A30823-BECB-4D14-9F12-FD76206D58F9}" type="datetimeFigureOut">
              <a:rPr lang="it-IT"/>
              <a:pPr>
                <a:defRPr/>
              </a:pPr>
              <a:t>22/11/2022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prstClr val="black">
                    <a:tint val="75000"/>
                  </a:prstClr>
                </a:solidFill>
                <a:latin typeface="+mn-lt"/>
                <a:cs typeface="+mn-cs"/>
              </a:defRPr>
            </a:lvl1pPr>
          </a:lstStyle>
          <a:p>
            <a:pPr>
              <a:defRPr/>
            </a:pPr>
            <a:fld id="{A8E8BCC0-D5A8-46CA-BD7C-40215DB3AF71}"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133.xml"/><Relationship Id="rId4" Type="http://schemas.openxmlformats.org/officeDocument/2006/relationships/image" Target="../media/image9.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tags" Target="../tags/tag80.xml"/><Relationship Id="rId1" Type="http://schemas.openxmlformats.org/officeDocument/2006/relationships/tags" Target="../tags/tag79.xml"/><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slideLayout" Target="../slideLayouts/slideLayout183.xml"/><Relationship Id="rId1" Type="http://schemas.openxmlformats.org/officeDocument/2006/relationships/tags" Target="../tags/tag81.xml"/><Relationship Id="rId4" Type="http://schemas.openxmlformats.org/officeDocument/2006/relationships/image" Target="../media/image63.gif"/></Relationships>
</file>

<file path=ppt/slides/_rels/slide10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3.xml"/></Relationships>
</file>

<file path=ppt/slides/_rels/slide10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3.xml"/></Relationships>
</file>

<file path=ppt/slides/_rels/slide10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83.xml"/></Relationships>
</file>

<file path=ppt/slides/_rels/slide10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10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83.xml"/></Relationships>
</file>

<file path=ppt/slides/_rels/slide10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3.xml"/></Relationships>
</file>

<file path=ppt/slides/_rels/slide10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3.xml"/></Relationships>
</file>

<file path=ppt/slides/_rels/slide10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8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1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3.xml"/></Relationships>
</file>

<file path=ppt/slides/_rels/slide11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3.xml"/></Relationships>
</file>

<file path=ppt/slides/_rels/slide11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83.xml"/></Relationships>
</file>

<file path=ppt/slides/_rels/slide11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11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83.xml"/></Relationships>
</file>

<file path=ppt/slides/_rels/slide11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3.xml"/></Relationships>
</file>

<file path=ppt/slides/_rels/slide11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3.xml"/></Relationships>
</file>

<file path=ppt/slides/_rels/slide11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3.xml"/></Relationships>
</file>

<file path=ppt/slides/_rels/slide11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8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12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83.xml"/></Relationships>
</file>

<file path=ppt/slides/_rels/slide12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3.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183.xml"/><Relationship Id="rId2" Type="http://schemas.openxmlformats.org/officeDocument/2006/relationships/tags" Target="../tags/tag83.xml"/><Relationship Id="rId1" Type="http://schemas.openxmlformats.org/officeDocument/2006/relationships/tags" Target="../tags/tag82.xml"/><Relationship Id="rId4" Type="http://schemas.openxmlformats.org/officeDocument/2006/relationships/image" Target="../media/image72.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127.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10.xml"/></Relationships>
</file>

<file path=ppt/slides/_rels/slide12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27.xml"/></Relationships>
</file>

<file path=ppt/slides/_rels/slide1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3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jpeg"/><Relationship Id="rId1" Type="http://schemas.openxmlformats.org/officeDocument/2006/relationships/slideLayout" Target="../slideLayouts/slideLayout238.xml"/></Relationships>
</file>

<file path=ppt/slides/_rels/slide13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38.xml"/></Relationships>
</file>

<file path=ppt/slides/_rels/slide1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38.xml"/></Relationships>
</file>

<file path=ppt/slides/_rels/slide1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jpeg"/><Relationship Id="rId1" Type="http://schemas.openxmlformats.org/officeDocument/2006/relationships/slideLayout" Target="../slideLayouts/slideLayout238.xml"/></Relationships>
</file>

<file path=ppt/slides/_rels/slide13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38.xml"/></Relationships>
</file>

<file path=ppt/slides/_rels/slide1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38.xml"/></Relationships>
</file>

<file path=ppt/slides/_rels/slide1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jpeg"/><Relationship Id="rId1" Type="http://schemas.openxmlformats.org/officeDocument/2006/relationships/slideLayout" Target="../slideLayouts/slideLayout238.xml"/></Relationships>
</file>

<file path=ppt/slides/_rels/slide13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3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50.xml"/><Relationship Id="rId1" Type="http://schemas.openxmlformats.org/officeDocument/2006/relationships/tags" Target="../tags/tag6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tags" Target="../tags/tag68.xml"/><Relationship Id="rId1" Type="http://schemas.openxmlformats.org/officeDocument/2006/relationships/tags" Target="../tags/tag67.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1.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61.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61.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tags" Target="../tags/tag70.xml"/><Relationship Id="rId1" Type="http://schemas.openxmlformats.org/officeDocument/2006/relationships/tags" Target="../tags/tag69.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1.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1.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1.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61.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61.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1.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61.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61.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1.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61.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61.xml"/></Relationships>
</file>

<file path=ppt/slides/_rels/slide6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1.xml"/></Relationships>
</file>

<file path=ppt/slides/_rels/slide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1.xml"/></Relationships>
</file>

<file path=ppt/slides/_rels/slide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61.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6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156.xml"/></Relationships>
</file>

<file path=ppt/slides/_rels/slide7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15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7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7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7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7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60.xml"/></Relationships>
</file>

<file path=ppt/slides/_rels/slide8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60.xml"/></Relationships>
</file>

<file path=ppt/slides/_rels/slide8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60.xml"/></Relationships>
</file>

<file path=ppt/slides/_rels/slide8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60.xml"/></Relationships>
</file>

<file path=ppt/slides/_rels/slide8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60.xml"/></Relationships>
</file>

<file path=ppt/slides/_rels/slide8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60.xml"/></Relationships>
</file>

<file path=ppt/slides/_rels/slide8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60.xml"/></Relationships>
</file>

<file path=ppt/slides/_rels/slide8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60.xml"/></Relationships>
</file>

<file path=ppt/slides/_rels/slide8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6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tags" Target="../tags/tag78.xml"/><Relationship Id="rId1" Type="http://schemas.openxmlformats.org/officeDocument/2006/relationships/tags" Target="../tags/tag77.xml"/><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60.xml"/></Relationships>
</file>

<file path=ppt/slides/_rels/slide9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60.xml"/></Relationships>
</file>

<file path=ppt/slides/_rels/slide9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60.xml"/></Relationships>
</file>

<file path=ppt/slides/_rels/slide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249.xml"/></Relationships>
</file>

<file path=ppt/slides/_rels/slide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249.xml"/></Relationships>
</file>

<file path=ppt/slides/_rels/slide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Layout" Target="../slideLayouts/slideLayout24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9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60.xml"/></Relationships>
</file>

<file path=ppt/slides/_rels/slide98.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49.xml"/></Relationships>
</file>

<file path=ppt/slides/_rels/slide9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ttangolo 2"/>
          <p:cNvPicPr>
            <a:picLocks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2719388" y="2852738"/>
            <a:ext cx="5181600" cy="195738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asellaDiTesto 3"/>
          <p:cNvSpPr txBox="1"/>
          <p:nvPr/>
        </p:nvSpPr>
        <p:spPr>
          <a:xfrm>
            <a:off x="3002905" y="5143500"/>
            <a:ext cx="4712345" cy="646331"/>
          </a:xfrm>
          <a:prstGeom prst="rect">
            <a:avLst/>
          </a:prstGeom>
          <a:noFill/>
        </p:spPr>
        <p:txBody>
          <a:bodyPr wrap="square">
            <a:spAutoFit/>
          </a:bodyPr>
          <a:lstStyle/>
          <a:p>
            <a:pPr algn="r" eaLnBrk="1" hangingPunct="1">
              <a:defRPr/>
            </a:pPr>
            <a:r>
              <a:rPr lang="it-IT" sz="3600" spc="300" dirty="0">
                <a:solidFill>
                  <a:srgbClr val="FFFFCC"/>
                </a:solidFill>
                <a:effectLst>
                  <a:outerShdw blurRad="38100" dist="38100" dir="2700000" algn="tl">
                    <a:srgbClr val="000000">
                      <a:alpha val="43137"/>
                    </a:srgbClr>
                  </a:outerShdw>
                </a:effectLst>
                <a:latin typeface="Cooper Black" pitchFamily="18" charset="0"/>
                <a:cs typeface="Arial" charset="0"/>
              </a:rPr>
              <a:t>Prima Domenica</a:t>
            </a:r>
          </a:p>
        </p:txBody>
      </p:sp>
      <p:pic>
        <p:nvPicPr>
          <p:cNvPr id="3076" name="Picture 2" descr="D:\Immagini\Bambini 13 animati\A1 (77).gif"/>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568" y="621888"/>
            <a:ext cx="2319337" cy="2719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5"/>
          <p:cNvSpPr txBox="1">
            <a:spLocks noChangeArrowheads="1"/>
          </p:cNvSpPr>
          <p:nvPr/>
        </p:nvSpPr>
        <p:spPr bwMode="auto">
          <a:xfrm>
            <a:off x="3958675" y="1196752"/>
            <a:ext cx="4512775" cy="1569660"/>
          </a:xfrm>
          <a:prstGeom prst="rect">
            <a:avLst/>
          </a:prstGeom>
          <a:noFill/>
          <a:ln w="9525">
            <a:noFill/>
            <a:miter lim="800000"/>
            <a:headEnd/>
            <a:tailEnd/>
          </a:ln>
          <a:effectLst>
            <a:outerShdw dist="71842" dir="2700000" algn="ctr" rotWithShape="0">
              <a:schemeClr val="tx1"/>
            </a:outerShdw>
          </a:effectLst>
        </p:spPr>
        <p:txBody>
          <a:bodyPr wrap="none">
            <a:spAutoFit/>
          </a:bodyPr>
          <a:lstStyle/>
          <a:p>
            <a:pPr algn="ctr">
              <a:defRPr/>
            </a:pPr>
            <a:r>
              <a:rPr lang="ca-ES" sz="4800" b="1" i="1" dirty="0">
                <a:solidFill>
                  <a:srgbClr val="0FDFFF"/>
                </a:solidFill>
                <a:latin typeface="Comic Sans MS" pitchFamily="66" charset="0"/>
              </a:rPr>
              <a:t> </a:t>
            </a:r>
            <a:r>
              <a:rPr lang="ca-ES" sz="4800" b="1" i="1" dirty="0" smtClean="0">
                <a:solidFill>
                  <a:srgbClr val="0FDFFF"/>
                </a:solidFill>
                <a:latin typeface="Comic Sans MS" pitchFamily="66" charset="0"/>
              </a:rPr>
              <a:t>27 novembre </a:t>
            </a:r>
          </a:p>
          <a:p>
            <a:pPr algn="ctr">
              <a:defRPr/>
            </a:pPr>
            <a:r>
              <a:rPr lang="ca-ES" sz="4800" b="1" i="1" dirty="0" smtClean="0">
                <a:solidFill>
                  <a:srgbClr val="0FDFFF"/>
                </a:solidFill>
                <a:latin typeface="Comic Sans MS" pitchFamily="66" charset="0"/>
              </a:rPr>
              <a:t>2022</a:t>
            </a:r>
            <a:endParaRPr lang="ca-ES" sz="4800" i="1" dirty="0">
              <a:solidFill>
                <a:srgbClr val="0FDFFF"/>
              </a:solidFill>
              <a:latin typeface="Comic Sans MS" pitchFamily="66" charset="0"/>
            </a:endParaRPr>
          </a:p>
        </p:txBody>
      </p:sp>
      <p:pic>
        <p:nvPicPr>
          <p:cNvPr id="6" name="Picture 2" descr="D:\Immagini\Bambini 13 animati\A1 (24).gif"/>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43608" y="3212976"/>
            <a:ext cx="2266950" cy="300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42513451"/>
      </p:ext>
    </p:extLst>
  </p:cSld>
  <p:clrMapOvr>
    <a:masterClrMapping/>
  </p:clrMapOvr>
  <p:transition spd="med" advTm="10000">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par>
                          <p:cTn id="8" fill="hold" nodeType="afterGroup">
                            <p:stCondLst>
                              <p:cond delay="4000"/>
                            </p:stCondLst>
                            <p:childTnLst>
                              <p:par>
                                <p:cTn id="9" presetID="55"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6000"/>
                            </p:stCondLst>
                            <p:childTnLst>
                              <p:par>
                                <p:cTn id="15" presetID="9"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59000"/>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custDataLst>
              <p:tags r:id="rId2"/>
            </p:custDataLst>
          </p:nvPr>
        </p:nvSpPr>
        <p:spPr bwMode="auto">
          <a:xfrm>
            <a:off x="1428728" y="3745388"/>
            <a:ext cx="5929354" cy="3046988"/>
          </a:xfrm>
          <a:prstGeom prst="rect">
            <a:avLst/>
          </a:prstGeom>
          <a:solidFill>
            <a:schemeClr val="accent2">
              <a:lumMod val="20000"/>
              <a:lumOff val="80000"/>
            </a:schemeClr>
          </a:solidFill>
          <a:ln w="9525">
            <a:noFill/>
            <a:miter lim="800000"/>
            <a:headEnd/>
            <a:tailEnd/>
          </a:ln>
          <a:effectLst>
            <a:softEdge rad="127000"/>
          </a:effectLst>
        </p:spPr>
        <p:txBody>
          <a:bodyPr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Cristo Ges</a:t>
            </a:r>
            <a:r>
              <a:rPr lang="it-IT" sz="4800" b="1" dirty="0">
                <a:solidFill>
                  <a:prstClr val="black"/>
                </a:solidFill>
                <a:effectLst>
                  <a:outerShdw blurRad="38100" dist="38100" dir="2700000" algn="tl">
                    <a:srgbClr val="000000">
                      <a:alpha val="43137"/>
                    </a:srgbClr>
                  </a:outerShdw>
                </a:effectLst>
                <a:latin typeface="Calibri"/>
                <a:ea typeface="Times New Roman" pitchFamily="18" charset="0"/>
                <a:cs typeface="Times New Roman" pitchFamily="18" charset="0"/>
              </a:rPr>
              <a:t>ù</a:t>
            </a: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o Signore!</a:t>
            </a:r>
            <a:endParaRPr lang="it-IT" sz="480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xmlns="" val="259613609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ttangolo 1"/>
          <p:cNvSpPr/>
          <p:nvPr/>
        </p:nvSpPr>
        <p:spPr>
          <a:xfrm>
            <a:off x="370213" y="2967335"/>
            <a:ext cx="8403584" cy="1200329"/>
          </a:xfrm>
          <a:prstGeom prst="rect">
            <a:avLst/>
          </a:prstGeom>
          <a:noFill/>
        </p:spPr>
        <p:txBody>
          <a:bodyPr wrap="none" lIns="91440" tIns="45720" rIns="91440" bIns="45720">
            <a:spAutoFit/>
          </a:bodyPr>
          <a:lstStyle/>
          <a:p>
            <a:pPr algn="ctr"/>
            <a:r>
              <a:rPr lang="it-IT" sz="7200" b="1" cap="sm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Vieni nasci ancora</a:t>
            </a:r>
            <a:endParaRPr lang="it-IT" sz="7200" b="1" cap="sm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pic>
        <p:nvPicPr>
          <p:cNvPr id="1026" name="Picture 2" descr="C:\Users\Fede\Desktop\angelo-1.gif"/>
          <p:cNvPicPr>
            <a:picLocks noChangeAspect="1" noChangeArrowheads="1" noCrop="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86542" y="332656"/>
            <a:ext cx="1738796" cy="273768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Fede\Desktop\slide0010_image032.gif"/>
          <p:cNvPicPr>
            <a:picLocks noChangeAspect="1" noChangeArrowheads="1" noCrop="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xmlns=""/>
              </a:ext>
            </a:extLst>
          </a:blip>
          <a:srcRect/>
          <a:stretch>
            <a:fillRect/>
          </a:stretch>
        </p:blipFill>
        <p:spPr bwMode="auto">
          <a:xfrm flipH="1" flipV="1">
            <a:off x="4572004" y="1137813"/>
            <a:ext cx="3600395" cy="175391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3" descr="C:\Users\Fede\Desktop\slide0010_image032.gif"/>
          <p:cNvPicPr>
            <a:picLocks noChangeAspect="1" noChangeArrowheads="1" noCrop="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xmlns=""/>
              </a:ext>
            </a:extLst>
          </a:blip>
          <a:srcRect/>
          <a:stretch>
            <a:fillRect/>
          </a:stretch>
        </p:blipFill>
        <p:spPr bwMode="auto">
          <a:xfrm flipH="1" flipV="1">
            <a:off x="1619671" y="4437112"/>
            <a:ext cx="6120680" cy="1753914"/>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107752546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263640" y="532993"/>
            <a:ext cx="2880360" cy="5632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Torni Signore,</a:t>
            </a:r>
          </a:p>
          <a:p>
            <a:pPr eaLnBrk="1" hangingPunct="1"/>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torni nel cuore </a:t>
            </a:r>
          </a:p>
          <a:p>
            <a:pPr eaLnBrk="1" hangingPunct="1"/>
            <a:endPar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endParaRPr>
          </a:p>
          <a:p>
            <a:pPr eaLnBrk="1" hangingPunct="1"/>
            <a:endPar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endParaRPr>
          </a:p>
          <a:p>
            <a:pPr eaLnBrk="1" hangingPunct="1"/>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col tuo silenzio denso di te.</a:t>
            </a:r>
          </a:p>
        </p:txBody>
      </p:sp>
      <p:pic>
        <p:nvPicPr>
          <p:cNvPr id="2050" name="Picture 2" descr="C:\Users\Fede\Desktop\il-silenzio-del-cuore-274x300.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626364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2499538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76056" y="188640"/>
            <a:ext cx="4067944" cy="5016758"/>
          </a:xfrm>
          <a:prstGeom prst="rect">
            <a:avLst/>
          </a:prstGeom>
        </p:spPr>
        <p:txBody>
          <a:bodyPr wrap="square">
            <a:spAutoFit/>
          </a:bodyPr>
          <a:lstStyle/>
          <a:p>
            <a:pPr eaLnBrk="1" hangingPunct="1"/>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E come </a:t>
            </a:r>
            <a:r>
              <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rPr>
              <a:t>i pastori un tempo </a:t>
            </a:r>
          </a:p>
          <a:p>
            <a:pPr eaLnBrk="1" hangingPunct="1"/>
            <a:r>
              <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rPr>
              <a:t>ora noi ti adoriamo</a:t>
            </a:r>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a:t>
            </a:r>
          </a:p>
          <a:p>
            <a:pPr eaLnBrk="1" hangingPunct="1"/>
            <a:endPar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endParaRPr>
          </a:p>
          <a:p>
            <a:pPr eaLnBrk="1" hangingPunct="1"/>
            <a:r>
              <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rPr>
              <a:t>e i nostri doni</a:t>
            </a:r>
          </a:p>
          <a:p>
            <a:pPr eaLnBrk="1" hangingPunct="1"/>
            <a:r>
              <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rPr>
              <a:t>sono ciò che siamo noi.</a:t>
            </a:r>
            <a:r>
              <a:rPr lang="it-IT" sz="4000" b="1" dirty="0">
                <a:solidFill>
                  <a:prstClr val="black"/>
                </a:solidFill>
                <a:effectLst>
                  <a:outerShdw blurRad="38100" dist="38100" dir="2700000" algn="tl">
                    <a:srgbClr val="000000">
                      <a:alpha val="43137"/>
                    </a:srgbClr>
                  </a:outerShdw>
                </a:effectLst>
                <a:latin typeface="Arial" pitchFamily="34" charset="0"/>
                <a:cs typeface="Arial" pitchFamily="34" charset="0"/>
              </a:rPr>
              <a:t> </a:t>
            </a:r>
          </a:p>
        </p:txBody>
      </p:sp>
      <p:pic>
        <p:nvPicPr>
          <p:cNvPr id="3074" name="Picture 2" descr="C:\Users\Fede\Desktop\santamariavergineimmacolata_it_bkumbria_1192471083.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4947738"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2325578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1538" y="332656"/>
            <a:ext cx="828092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1" hangingPunct="1"/>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Eri la luce, venivi nel mondo</a:t>
            </a:r>
            <a:endParaRPr lang="it-IT" sz="4000" b="1" dirty="0" smtClean="0">
              <a:solidFill>
                <a:prstClr val="black"/>
              </a:solidFill>
              <a:effectLst>
                <a:outerShdw blurRad="38100" dist="38100" dir="2700000" algn="tl">
                  <a:srgbClr val="000000">
                    <a:alpha val="43137"/>
                  </a:srgbClr>
                </a:outerShdw>
              </a:effectLst>
              <a:latin typeface="Calibri"/>
              <a:cs typeface="Arial" pitchFamily="34" charset="0"/>
            </a:endParaRPr>
          </a:p>
          <a:p>
            <a:pPr algn="ct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Venivi tra i tuoi e i tuoi però</a:t>
            </a:r>
            <a:endParaRPr lang="it-IT" sz="4000" b="1" dirty="0" smtClean="0">
              <a:solidFill>
                <a:prstClr val="black"/>
              </a:solidFill>
              <a:effectLst>
                <a:outerShdw blurRad="38100" dist="38100" dir="2700000" algn="tl">
                  <a:srgbClr val="000000">
                    <a:alpha val="43137"/>
                  </a:srgbClr>
                </a:outerShdw>
              </a:effectLst>
              <a:latin typeface="Calibri"/>
              <a:cs typeface="Arial" pitchFamily="34" charset="0"/>
            </a:endParaRPr>
          </a:p>
          <a:p>
            <a:pPr algn="ct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Loro non ti hanno accolto</a:t>
            </a:r>
            <a:endParaRPr lang="it-IT" sz="4000" b="1" dirty="0" smtClean="0">
              <a:solidFill>
                <a:prstClr val="black"/>
              </a:solidFill>
              <a:effectLst>
                <a:outerShdw blurRad="38100" dist="38100" dir="2700000" algn="tl">
                  <a:srgbClr val="000000">
                    <a:alpha val="43137"/>
                  </a:srgbClr>
                </a:outerShdw>
              </a:effectLst>
              <a:latin typeface="Calibri"/>
              <a:cs typeface="Arial" pitchFamily="34" charset="0"/>
            </a:endParaRPr>
          </a:p>
        </p:txBody>
      </p:sp>
      <p:pic>
        <p:nvPicPr>
          <p:cNvPr id="4098" name="Picture 2" descr="C:\Users\Fede\Desktop\viaggio a Betlemme.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2" y="2570382"/>
            <a:ext cx="9144001" cy="42876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7990493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32_big_catechisti.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2339752" y="1"/>
            <a:ext cx="6822804" cy="682280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0" y="188640"/>
            <a:ext cx="5976664" cy="5016758"/>
          </a:xfrm>
          <a:prstGeom prst="rect">
            <a:avLst/>
          </a:prstGeom>
        </p:spPr>
        <p:txBody>
          <a:bodyPr wrap="square">
            <a:spAutoFit/>
          </a:bodyPr>
          <a:lstStyle/>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Ma noi ti invochiamo</a:t>
            </a: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a:t>
            </a:r>
          </a:p>
          <a:p>
            <a:endPar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endParaRPr>
          </a:p>
          <a:p>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 </a:t>
            </a:r>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vieni</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a:p>
            <a:endPar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endParaRPr>
          </a:p>
          <a:p>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Ma </a:t>
            </a:r>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noi </a:t>
            </a:r>
            <a:endPar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endParaRPr>
          </a:p>
          <a:p>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ti </a:t>
            </a:r>
          </a:p>
          <a:p>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vogliamo </a:t>
            </a:r>
          </a:p>
          <a:p>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accanto</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p:txBody>
      </p:sp>
    </p:spTree>
    <p:extLst>
      <p:ext uri="{BB962C8B-B14F-4D97-AF65-F5344CB8AC3E}">
        <p14:creationId xmlns:p14="http://schemas.microsoft.com/office/powerpoint/2010/main" xmlns="" val="84722489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267744" y="5516563"/>
            <a:ext cx="5945981"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it-IT" sz="4000" b="1" dirty="0">
                <a:solidFill>
                  <a:prstClr val="white"/>
                </a:solidFill>
                <a:effectLst>
                  <a:outerShdw blurRad="38100" dist="38100" dir="2700000" algn="tl">
                    <a:srgbClr val="000000">
                      <a:alpha val="43137"/>
                    </a:srgbClr>
                  </a:outerShdw>
                </a:effectLst>
                <a:latin typeface="Trebuchet MS" pitchFamily="34" charset="0"/>
              </a:rPr>
              <a:t>La nostra casa è tua</a:t>
            </a:r>
          </a:p>
          <a:p>
            <a:pPr algn="r" eaLnBrk="1" hangingPunct="1"/>
            <a:r>
              <a:rPr lang="it-IT" sz="4000" b="1" dirty="0">
                <a:solidFill>
                  <a:prstClr val="white"/>
                </a:solidFill>
                <a:effectLst>
                  <a:outerShdw blurRad="38100" dist="38100" dir="2700000" algn="tl">
                    <a:srgbClr val="000000">
                      <a:alpha val="43137"/>
                    </a:srgbClr>
                  </a:outerShdw>
                </a:effectLst>
                <a:latin typeface="Trebuchet MS" pitchFamily="34" charset="0"/>
              </a:rPr>
              <a:t>T’accoglieremo noi</a:t>
            </a:r>
          </a:p>
        </p:txBody>
      </p:sp>
    </p:spTree>
    <p:extLst>
      <p:ext uri="{BB962C8B-B14F-4D97-AF65-F5344CB8AC3E}">
        <p14:creationId xmlns:p14="http://schemas.microsoft.com/office/powerpoint/2010/main" xmlns="" val="1906344667"/>
      </p:ext>
    </p:extLst>
  </p:cSld>
  <p:clrMapOvr>
    <a:masterClrMapping/>
  </p:clrMapOvr>
  <p:transition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7384"/>
            <a:ext cx="9137704" cy="1323439"/>
          </a:xfrm>
          <a:prstGeom prst="rect">
            <a:avLst/>
          </a:prstGeom>
        </p:spPr>
        <p:txBody>
          <a:bodyPr wrap="square">
            <a:spAutoFit/>
          </a:bodyPr>
          <a:lstStyle/>
          <a:p>
            <a:pPr algn="ctr"/>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E tu che ritorni, tu che rinasci</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a:p>
            <a:pPr algn="ctr"/>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Dove c’è amore e </a:t>
            </a: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carità, qui </a:t>
            </a:r>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sei </a:t>
            </a: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presente</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p:txBody>
      </p:sp>
      <p:pic>
        <p:nvPicPr>
          <p:cNvPr id="7170" name="Picture 2" descr="C:\Users\Fede\Desktop\abbraccio.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6296" y="1597069"/>
            <a:ext cx="9144000" cy="52609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1620546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0710201117.03.56_clip_image004.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2326326" y="2131109"/>
            <a:ext cx="4909970" cy="3170099"/>
          </a:xfrm>
          <a:prstGeom prst="rect">
            <a:avLst/>
          </a:prstGeom>
        </p:spPr>
        <p:txBody>
          <a:bodyPr wrap="square">
            <a:spAutoFit/>
          </a:bodyPr>
          <a:lstStyle/>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vieni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nasci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Noi siamo uniti nel tuo nome e tu sei qui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 </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p:txBody>
      </p:sp>
    </p:spTree>
    <p:extLst>
      <p:ext uri="{BB962C8B-B14F-4D97-AF65-F5344CB8AC3E}">
        <p14:creationId xmlns:p14="http://schemas.microsoft.com/office/powerpoint/2010/main" xmlns="" val="231894805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Fede\Desktop\mani7.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28134" y="1484784"/>
            <a:ext cx="9144000" cy="537321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0" y="29455"/>
            <a:ext cx="9115866" cy="1323439"/>
          </a:xfrm>
          <a:prstGeom prst="rect">
            <a:avLst/>
          </a:prstGeom>
        </p:spPr>
        <p:txBody>
          <a:bodyPr wrap="square">
            <a:spAutoFit/>
          </a:bodyPr>
          <a:lstStyle/>
          <a:p>
            <a:pPr algn="ctr"/>
            <a:r>
              <a:rPr lang="it-IT" sz="4000" b="1" i="1" dirty="0">
                <a:solidFill>
                  <a:prstClr val="black"/>
                </a:solidFill>
                <a:latin typeface="Calibri"/>
                <a:cs typeface="Times New Roman" pitchFamily="18" charset="0"/>
              </a:rPr>
              <a:t>Vieni nasci ancora dentro l’anima</a:t>
            </a:r>
            <a:endParaRPr lang="it-IT" sz="4000" dirty="0">
              <a:solidFill>
                <a:prstClr val="black"/>
              </a:solidFill>
              <a:latin typeface="Calibri"/>
              <a:cs typeface="Arial" pitchFamily="34" charset="0"/>
            </a:endParaRPr>
          </a:p>
          <a:p>
            <a:pPr algn="ctr"/>
            <a:r>
              <a:rPr lang="it-IT" sz="4000" b="1" i="1" dirty="0">
                <a:solidFill>
                  <a:prstClr val="black"/>
                </a:solidFill>
                <a:latin typeface="Calibri"/>
                <a:cs typeface="Times New Roman" pitchFamily="18" charset="0"/>
              </a:rPr>
              <a:t>Vieni nasci sempre, nasci in mezzo a </a:t>
            </a:r>
            <a:r>
              <a:rPr lang="it-IT" sz="4000" b="1" i="1" dirty="0" smtClean="0">
                <a:solidFill>
                  <a:prstClr val="black"/>
                </a:solidFill>
                <a:latin typeface="Calibri"/>
                <a:cs typeface="Times New Roman" pitchFamily="18" charset="0"/>
              </a:rPr>
              <a:t>noi</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xmlns="" val="379666925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Fede\Desktop\2a8f8g0.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15741" y="1415441"/>
            <a:ext cx="9144000" cy="544255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37579" y="0"/>
            <a:ext cx="9165837" cy="1323439"/>
          </a:xfrm>
          <a:prstGeom prst="rect">
            <a:avLst/>
          </a:prstGeom>
        </p:spPr>
        <p:txBody>
          <a:bodyPr wrap="square">
            <a:spAutoFit/>
          </a:bodyPr>
          <a:lstStyle/>
          <a:p>
            <a:pPr algn="ctr"/>
            <a:r>
              <a:rPr lang="it-IT" sz="4000" b="1" i="1" dirty="0">
                <a:solidFill>
                  <a:prstClr val="black"/>
                </a:solidFill>
                <a:latin typeface="Calibri"/>
                <a:cs typeface="Times New Roman" pitchFamily="18" charset="0"/>
              </a:rPr>
              <a:t>Per le strade luci, feste e musiche</a:t>
            </a:r>
            <a:endParaRPr lang="it-IT" sz="4000" dirty="0">
              <a:solidFill>
                <a:prstClr val="black"/>
              </a:solidFill>
              <a:latin typeface="Calibri"/>
              <a:cs typeface="Arial" pitchFamily="34" charset="0"/>
            </a:endParaRPr>
          </a:p>
          <a:p>
            <a:pPr algn="ctr"/>
            <a:r>
              <a:rPr lang="it-IT" sz="4000" b="1" i="1" dirty="0">
                <a:solidFill>
                  <a:prstClr val="black"/>
                </a:solidFill>
                <a:latin typeface="Calibri"/>
                <a:cs typeface="Times New Roman" pitchFamily="18" charset="0"/>
              </a:rPr>
              <a:t>Ma Betlemme è qui.</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xmlns="" val="107435745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85728"/>
            <a:ext cx="8929718" cy="5632333"/>
          </a:xfrm>
          <a:prstGeom prst="rect">
            <a:avLst/>
          </a:prstGeom>
        </p:spPr>
        <p:txBody>
          <a:bodyPr>
            <a:spAutoFit/>
          </a:bodyPr>
          <a:lstStyle/>
          <a:p>
            <a:pPr fontAlgn="auto">
              <a:spcBef>
                <a:spcPts val="0"/>
              </a:spcBef>
              <a:spcAft>
                <a:spcPts val="0"/>
              </a:spcAft>
              <a:defRPr/>
            </a:pPr>
            <a:r>
              <a:rPr lang="it-IT" sz="4000" dirty="0">
                <a:solidFill>
                  <a:srgbClr val="000000"/>
                </a:solidFill>
                <a:latin typeface="Calibri" pitchFamily="34" charset="0"/>
                <a:cs typeface="Arial" charset="0"/>
              </a:rPr>
              <a:t>Nel nome del Padre, e del Figlio </a:t>
            </a:r>
          </a:p>
          <a:p>
            <a:pPr fontAlgn="auto">
              <a:spcBef>
                <a:spcPts val="0"/>
              </a:spcBef>
              <a:spcAft>
                <a:spcPts val="0"/>
              </a:spcAft>
              <a:defRPr/>
            </a:pPr>
            <a:r>
              <a:rPr lang="it-IT" sz="4000" dirty="0">
                <a:solidFill>
                  <a:srgbClr val="000000"/>
                </a:solidFill>
                <a:latin typeface="Calibri" pitchFamily="34" charset="0"/>
                <a:cs typeface="Arial" charset="0"/>
              </a:rPr>
              <a:t>e dello Spirito Santo.			</a:t>
            </a:r>
          </a:p>
          <a:p>
            <a:pPr lvl="8" eaLnBrk="0" hangingPunct="0">
              <a:defRPr/>
            </a:pPr>
            <a:r>
              <a:rPr lang="it-IT" sz="4000" b="1" dirty="0">
                <a:solidFill>
                  <a:srgbClr val="000000"/>
                </a:solidFill>
                <a:effectLst>
                  <a:outerShdw blurRad="38100" dist="38100" dir="2700000" algn="tl">
                    <a:srgbClr val="000000">
                      <a:alpha val="43137"/>
                    </a:srgbClr>
                  </a:outerShdw>
                </a:effectLst>
                <a:latin typeface="Calibri" pitchFamily="34" charset="0"/>
                <a:cs typeface="Arial" charset="0"/>
              </a:rPr>
              <a:t>	Amen.</a:t>
            </a:r>
            <a:r>
              <a:rPr lang="it-IT" sz="4000" dirty="0">
                <a:solidFill>
                  <a:srgbClr val="000000"/>
                </a:solidFill>
                <a:effectLst>
                  <a:outerShdw blurRad="38100" dist="38100" dir="2700000" algn="tl">
                    <a:srgbClr val="000000">
                      <a:alpha val="43137"/>
                    </a:srgbClr>
                  </a:outerShdw>
                </a:effectLst>
                <a:latin typeface="Calibri" pitchFamily="34" charset="0"/>
                <a:cs typeface="Arial" charset="0"/>
              </a:rPr>
              <a:t> </a:t>
            </a:r>
          </a:p>
          <a:p>
            <a:pPr fontAlgn="auto">
              <a:spcBef>
                <a:spcPts val="0"/>
              </a:spcBef>
              <a:spcAft>
                <a:spcPts val="0"/>
              </a:spcAft>
              <a:defRPr/>
            </a:pPr>
            <a:endParaRPr lang="it-IT" sz="4000" dirty="0">
              <a:solidFill>
                <a:srgbClr val="000000"/>
              </a:solidFill>
              <a:latin typeface="Calibri" pitchFamily="34" charset="0"/>
              <a:cs typeface="Arial" charset="0"/>
            </a:endParaRPr>
          </a:p>
          <a:p>
            <a:pPr>
              <a:defRPr/>
            </a:pPr>
            <a:r>
              <a:rPr lang="it-IT" sz="4000" dirty="0">
                <a:solidFill>
                  <a:srgbClr val="000000"/>
                </a:solidFill>
                <a:latin typeface="Calibri" pitchFamily="34" charset="0"/>
                <a:cs typeface="Arial" charset="0"/>
              </a:rPr>
              <a:t>La grazia del Signore nostro Gesù Cristo, </a:t>
            </a:r>
          </a:p>
          <a:p>
            <a:pPr>
              <a:defRPr/>
            </a:pPr>
            <a:r>
              <a:rPr lang="it-IT" sz="4000" dirty="0">
                <a:solidFill>
                  <a:srgbClr val="000000"/>
                </a:solidFill>
                <a:latin typeface="Calibri" pitchFamily="34" charset="0"/>
                <a:cs typeface="Arial" charset="0"/>
              </a:rPr>
              <a:t>l’amore di Dio Padre </a:t>
            </a:r>
          </a:p>
          <a:p>
            <a:pPr>
              <a:defRPr/>
            </a:pPr>
            <a:r>
              <a:rPr lang="it-IT" sz="4000" dirty="0">
                <a:solidFill>
                  <a:srgbClr val="000000"/>
                </a:solidFill>
                <a:latin typeface="Calibri" pitchFamily="34" charset="0"/>
                <a:cs typeface="Arial" charset="0"/>
              </a:rPr>
              <a:t>e la comunione dello Spirito Santo </a:t>
            </a:r>
          </a:p>
          <a:p>
            <a:pPr>
              <a:defRPr/>
            </a:pPr>
            <a:r>
              <a:rPr lang="it-IT" sz="4000" dirty="0">
                <a:solidFill>
                  <a:srgbClr val="000000"/>
                </a:solidFill>
                <a:latin typeface="Calibri" pitchFamily="34" charset="0"/>
                <a:cs typeface="Arial" charset="0"/>
              </a:rPr>
              <a:t>siano con tutti voi.</a:t>
            </a:r>
          </a:p>
          <a:p>
            <a:pPr fontAlgn="auto">
              <a:spcBef>
                <a:spcPts val="0"/>
              </a:spcBef>
              <a:spcAft>
                <a:spcPts val="0"/>
              </a:spcAft>
              <a:defRPr/>
            </a:pPr>
            <a:r>
              <a:rPr lang="it-IT" sz="4000" b="1" dirty="0">
                <a:solidFill>
                  <a:srgbClr val="000000"/>
                </a:solidFill>
                <a:effectLst>
                  <a:outerShdw blurRad="38100" dist="38100" dir="2700000" algn="tl">
                    <a:srgbClr val="000000">
                      <a:alpha val="43137"/>
                    </a:srgbClr>
                  </a:outerShdw>
                </a:effectLst>
                <a:latin typeface="Calibri" pitchFamily="34" charset="0"/>
                <a:cs typeface="Arial" charset="0"/>
              </a:rPr>
              <a:t>					E con il tuo spirito.</a:t>
            </a:r>
            <a:endParaRPr lang="it-IT" sz="4000" dirty="0">
              <a:solidFill>
                <a:srgbClr val="000000"/>
              </a:solidFill>
              <a:effectLst>
                <a:outerShdw blurRad="38100" dist="38100" dir="2700000" algn="tl">
                  <a:srgbClr val="000000">
                    <a:alpha val="43137"/>
                  </a:srgbClr>
                </a:outerShdw>
              </a:effectLst>
              <a:latin typeface="Calibri" pitchFamily="34" charset="0"/>
              <a:cs typeface="Arial"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263640" y="532993"/>
            <a:ext cx="2880360" cy="5632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Torni Signore,</a:t>
            </a:r>
          </a:p>
          <a:p>
            <a:pPr eaLnBrk="1" hangingPunct="1"/>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torni nel cuore </a:t>
            </a:r>
          </a:p>
          <a:p>
            <a:pPr eaLnBrk="1" hangingPunct="1"/>
            <a:endPar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endParaRPr>
          </a:p>
          <a:p>
            <a:pPr eaLnBrk="1" hangingPunct="1"/>
            <a:endPar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endParaRPr>
          </a:p>
          <a:p>
            <a:pPr eaLnBrk="1" hangingPunct="1"/>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col tuo silenzio denso di te.</a:t>
            </a:r>
          </a:p>
        </p:txBody>
      </p:sp>
      <p:pic>
        <p:nvPicPr>
          <p:cNvPr id="2050" name="Picture 2" descr="C:\Users\Fede\Desktop\il-silenzio-del-cuore-274x300.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626364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3278090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76056" y="188640"/>
            <a:ext cx="4067944" cy="5016758"/>
          </a:xfrm>
          <a:prstGeom prst="rect">
            <a:avLst/>
          </a:prstGeom>
        </p:spPr>
        <p:txBody>
          <a:bodyPr wrap="square">
            <a:spAutoFit/>
          </a:bodyPr>
          <a:lstStyle/>
          <a:p>
            <a:pPr eaLnBrk="1" hangingPunct="1"/>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E come </a:t>
            </a:r>
            <a:r>
              <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rPr>
              <a:t>i pastori un tempo </a:t>
            </a:r>
          </a:p>
          <a:p>
            <a:pPr eaLnBrk="1" hangingPunct="1"/>
            <a:r>
              <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rPr>
              <a:t>ora noi ti adoriamo</a:t>
            </a:r>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a:t>
            </a:r>
          </a:p>
          <a:p>
            <a:pPr eaLnBrk="1" hangingPunct="1"/>
            <a:endPar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endParaRPr>
          </a:p>
          <a:p>
            <a:pPr eaLnBrk="1" hangingPunct="1"/>
            <a:r>
              <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rPr>
              <a:t>e i nostri doni</a:t>
            </a:r>
          </a:p>
          <a:p>
            <a:pPr eaLnBrk="1" hangingPunct="1"/>
            <a:r>
              <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rPr>
              <a:t>sono ciò che siamo noi.</a:t>
            </a:r>
            <a:r>
              <a:rPr lang="it-IT" sz="4000" b="1" dirty="0">
                <a:solidFill>
                  <a:prstClr val="black"/>
                </a:solidFill>
                <a:effectLst>
                  <a:outerShdw blurRad="38100" dist="38100" dir="2700000" algn="tl">
                    <a:srgbClr val="000000">
                      <a:alpha val="43137"/>
                    </a:srgbClr>
                  </a:outerShdw>
                </a:effectLst>
                <a:latin typeface="Arial" pitchFamily="34" charset="0"/>
                <a:cs typeface="Arial" pitchFamily="34" charset="0"/>
              </a:rPr>
              <a:t> </a:t>
            </a:r>
          </a:p>
        </p:txBody>
      </p:sp>
      <p:pic>
        <p:nvPicPr>
          <p:cNvPr id="3074" name="Picture 2" descr="C:\Users\Fede\Desktop\santamariavergineimmacolata_it_bkumbria_1192471083.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4947738"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8109347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1538" y="332656"/>
            <a:ext cx="828092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1" hangingPunct="1"/>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Eri la luce, venivi nel mondo</a:t>
            </a:r>
            <a:endParaRPr lang="it-IT" sz="4000" b="1" dirty="0" smtClean="0">
              <a:solidFill>
                <a:prstClr val="black"/>
              </a:solidFill>
              <a:effectLst>
                <a:outerShdw blurRad="38100" dist="38100" dir="2700000" algn="tl">
                  <a:srgbClr val="000000">
                    <a:alpha val="43137"/>
                  </a:srgbClr>
                </a:outerShdw>
              </a:effectLst>
              <a:latin typeface="Calibri"/>
              <a:cs typeface="Arial" pitchFamily="34" charset="0"/>
            </a:endParaRPr>
          </a:p>
          <a:p>
            <a:pPr algn="ct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Venivi tra i tuoi e i tuoi però</a:t>
            </a:r>
            <a:endParaRPr lang="it-IT" sz="4000" b="1" dirty="0" smtClean="0">
              <a:solidFill>
                <a:prstClr val="black"/>
              </a:solidFill>
              <a:effectLst>
                <a:outerShdw blurRad="38100" dist="38100" dir="2700000" algn="tl">
                  <a:srgbClr val="000000">
                    <a:alpha val="43137"/>
                  </a:srgbClr>
                </a:outerShdw>
              </a:effectLst>
              <a:latin typeface="Calibri"/>
              <a:cs typeface="Arial" pitchFamily="34" charset="0"/>
            </a:endParaRPr>
          </a:p>
          <a:p>
            <a:pPr algn="ct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Loro non ti hanno accolto</a:t>
            </a:r>
            <a:endParaRPr lang="it-IT" sz="4000" b="1" dirty="0" smtClean="0">
              <a:solidFill>
                <a:prstClr val="black"/>
              </a:solidFill>
              <a:effectLst>
                <a:outerShdw blurRad="38100" dist="38100" dir="2700000" algn="tl">
                  <a:srgbClr val="000000">
                    <a:alpha val="43137"/>
                  </a:srgbClr>
                </a:outerShdw>
              </a:effectLst>
              <a:latin typeface="Calibri"/>
              <a:cs typeface="Arial" pitchFamily="34" charset="0"/>
            </a:endParaRPr>
          </a:p>
        </p:txBody>
      </p:sp>
      <p:pic>
        <p:nvPicPr>
          <p:cNvPr id="4098" name="Picture 2" descr="C:\Users\Fede\Desktop\viaggio a Betlemme.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2" y="2570382"/>
            <a:ext cx="9144001" cy="42876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8413264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32_big_catechisti.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403648" y="35196"/>
            <a:ext cx="6822804" cy="682280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539552" y="202664"/>
            <a:ext cx="5976664" cy="707886"/>
          </a:xfrm>
          <a:prstGeom prst="rect">
            <a:avLst/>
          </a:prstGeom>
        </p:spPr>
        <p:txBody>
          <a:bodyPr wrap="square">
            <a:spAutoFit/>
          </a:bodyPr>
          <a:lstStyle/>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Ma noi ti invochiamo</a:t>
            </a: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 vieni</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p:txBody>
      </p:sp>
      <p:sp>
        <p:nvSpPr>
          <p:cNvPr id="3" name="CasellaDiTesto 2"/>
          <p:cNvSpPr txBox="1"/>
          <p:nvPr/>
        </p:nvSpPr>
        <p:spPr>
          <a:xfrm>
            <a:off x="395536" y="4437112"/>
            <a:ext cx="2952328" cy="2308324"/>
          </a:xfrm>
          <a:prstGeom prst="rect">
            <a:avLst/>
          </a:prstGeom>
          <a:noFill/>
        </p:spPr>
        <p:txBody>
          <a:bodyPr wrap="square" rtlCol="0">
            <a:spAutoFit/>
          </a:bodyPr>
          <a:lstStyle/>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Ma noi ti </a:t>
            </a:r>
          </a:p>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vogliamo </a:t>
            </a:r>
          </a:p>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accanto</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a:p>
            <a:pPr eaLnBrk="1" hangingPunct="1"/>
            <a:endParaRPr lang="it-IT" dirty="0">
              <a:solidFill>
                <a:prstClr val="black"/>
              </a:solidFill>
              <a:cs typeface="Arial" charset="0"/>
            </a:endParaRPr>
          </a:p>
        </p:txBody>
      </p:sp>
    </p:spTree>
    <p:extLst>
      <p:ext uri="{BB962C8B-B14F-4D97-AF65-F5344CB8AC3E}">
        <p14:creationId xmlns:p14="http://schemas.microsoft.com/office/powerpoint/2010/main" xmlns="" val="130934023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267744" y="5516563"/>
            <a:ext cx="5945981"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it-IT" sz="4000" b="1" dirty="0">
                <a:solidFill>
                  <a:prstClr val="white"/>
                </a:solidFill>
                <a:latin typeface="Trebuchet MS" pitchFamily="34" charset="0"/>
              </a:rPr>
              <a:t>La nostra casa è tua</a:t>
            </a:r>
          </a:p>
          <a:p>
            <a:pPr algn="r" eaLnBrk="1" hangingPunct="1"/>
            <a:r>
              <a:rPr lang="it-IT" sz="4000" b="1" dirty="0">
                <a:solidFill>
                  <a:prstClr val="white"/>
                </a:solidFill>
                <a:latin typeface="Trebuchet MS" pitchFamily="34" charset="0"/>
              </a:rPr>
              <a:t>T’accoglieremo noi</a:t>
            </a:r>
          </a:p>
        </p:txBody>
      </p:sp>
    </p:spTree>
    <p:extLst>
      <p:ext uri="{BB962C8B-B14F-4D97-AF65-F5344CB8AC3E}">
        <p14:creationId xmlns:p14="http://schemas.microsoft.com/office/powerpoint/2010/main" xmlns="" val="958356536"/>
      </p:ext>
    </p:extLst>
  </p:cSld>
  <p:clrMapOvr>
    <a:masterClrMapping/>
  </p:clrMapOvr>
  <p:transition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7384"/>
            <a:ext cx="9137704" cy="1323439"/>
          </a:xfrm>
          <a:prstGeom prst="rect">
            <a:avLst/>
          </a:prstGeom>
        </p:spPr>
        <p:txBody>
          <a:bodyPr wrap="square">
            <a:spAutoFit/>
          </a:bodyPr>
          <a:lstStyle/>
          <a:p>
            <a:pPr algn="ctr"/>
            <a:r>
              <a:rPr lang="it-IT" sz="4000" dirty="0">
                <a:solidFill>
                  <a:prstClr val="black"/>
                </a:solidFill>
                <a:latin typeface="Calibri"/>
                <a:cs typeface="Times New Roman" pitchFamily="18" charset="0"/>
              </a:rPr>
              <a:t>E tu che ritorni, tu che rinasci</a:t>
            </a:r>
            <a:endParaRPr lang="it-IT" sz="4000" dirty="0">
              <a:solidFill>
                <a:prstClr val="black"/>
              </a:solidFill>
              <a:latin typeface="Calibri"/>
              <a:cs typeface="Arial" pitchFamily="34" charset="0"/>
            </a:endParaRPr>
          </a:p>
          <a:p>
            <a:pPr algn="ctr"/>
            <a:r>
              <a:rPr lang="it-IT" sz="4000" dirty="0">
                <a:solidFill>
                  <a:prstClr val="black"/>
                </a:solidFill>
                <a:latin typeface="Calibri"/>
                <a:cs typeface="Times New Roman" pitchFamily="18" charset="0"/>
              </a:rPr>
              <a:t>Dove c’è amore e </a:t>
            </a:r>
            <a:r>
              <a:rPr lang="it-IT" sz="4000" dirty="0" smtClean="0">
                <a:solidFill>
                  <a:prstClr val="black"/>
                </a:solidFill>
                <a:latin typeface="Calibri"/>
                <a:cs typeface="Times New Roman" pitchFamily="18" charset="0"/>
              </a:rPr>
              <a:t>carità, qui </a:t>
            </a:r>
            <a:r>
              <a:rPr lang="it-IT" sz="4000" dirty="0">
                <a:solidFill>
                  <a:prstClr val="black"/>
                </a:solidFill>
                <a:latin typeface="Calibri"/>
                <a:cs typeface="Times New Roman" pitchFamily="18" charset="0"/>
              </a:rPr>
              <a:t>sei </a:t>
            </a:r>
            <a:r>
              <a:rPr lang="it-IT" sz="4000" dirty="0" smtClean="0">
                <a:solidFill>
                  <a:prstClr val="black"/>
                </a:solidFill>
                <a:latin typeface="Calibri"/>
                <a:cs typeface="Times New Roman" pitchFamily="18" charset="0"/>
              </a:rPr>
              <a:t>presente</a:t>
            </a:r>
            <a:endParaRPr lang="it-IT" sz="4000" dirty="0">
              <a:solidFill>
                <a:prstClr val="black"/>
              </a:solidFill>
              <a:latin typeface="Calibri"/>
              <a:cs typeface="Arial" pitchFamily="34" charset="0"/>
            </a:endParaRPr>
          </a:p>
        </p:txBody>
      </p:sp>
      <p:pic>
        <p:nvPicPr>
          <p:cNvPr id="7170" name="Picture 2" descr="C:\Users\Fede\Desktop\abbraccio.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6296" y="1597069"/>
            <a:ext cx="9144000" cy="52609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2652189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0710201117.03.56_clip_image004.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2326326" y="2131109"/>
            <a:ext cx="4909970" cy="3170099"/>
          </a:xfrm>
          <a:prstGeom prst="rect">
            <a:avLst/>
          </a:prstGeom>
        </p:spPr>
        <p:txBody>
          <a:bodyPr wrap="square">
            <a:spAutoFit/>
          </a:bodyPr>
          <a:lstStyle/>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vieni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nasci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Noi siamo uniti nel tuo nome e tu sei qui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 </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p:txBody>
      </p:sp>
    </p:spTree>
    <p:extLst>
      <p:ext uri="{BB962C8B-B14F-4D97-AF65-F5344CB8AC3E}">
        <p14:creationId xmlns:p14="http://schemas.microsoft.com/office/powerpoint/2010/main" xmlns="" val="198965231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263640" y="532993"/>
            <a:ext cx="2880360" cy="5632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it-IT" sz="4000" dirty="0" smtClean="0">
                <a:solidFill>
                  <a:prstClr val="black"/>
                </a:solidFill>
                <a:latin typeface="Arial Unicode MS" pitchFamily="34" charset="-128"/>
                <a:cs typeface="Arial" pitchFamily="34" charset="0"/>
              </a:rPr>
              <a:t>Torni Signore,</a:t>
            </a:r>
          </a:p>
          <a:p>
            <a:pPr eaLnBrk="1" hangingPunct="1"/>
            <a:r>
              <a:rPr lang="it-IT" sz="4000" dirty="0" smtClean="0">
                <a:solidFill>
                  <a:prstClr val="black"/>
                </a:solidFill>
                <a:latin typeface="Arial Unicode MS" pitchFamily="34" charset="-128"/>
                <a:cs typeface="Arial" pitchFamily="34" charset="0"/>
              </a:rPr>
              <a:t>torni nel cuore </a:t>
            </a:r>
          </a:p>
          <a:p>
            <a:pPr eaLnBrk="1" hangingPunct="1"/>
            <a:endParaRPr lang="it-IT" sz="4000" dirty="0">
              <a:solidFill>
                <a:prstClr val="black"/>
              </a:solidFill>
              <a:latin typeface="Arial Unicode MS" pitchFamily="34" charset="-128"/>
              <a:cs typeface="Arial" pitchFamily="34" charset="0"/>
            </a:endParaRPr>
          </a:p>
          <a:p>
            <a:pPr eaLnBrk="1" hangingPunct="1"/>
            <a:endParaRPr lang="it-IT" sz="4000" dirty="0" smtClean="0">
              <a:solidFill>
                <a:prstClr val="black"/>
              </a:solidFill>
              <a:latin typeface="Arial Unicode MS" pitchFamily="34" charset="-128"/>
              <a:cs typeface="Arial" pitchFamily="34" charset="0"/>
            </a:endParaRPr>
          </a:p>
          <a:p>
            <a:pPr eaLnBrk="1" hangingPunct="1"/>
            <a:r>
              <a:rPr lang="it-IT" sz="4000" dirty="0" smtClean="0">
                <a:solidFill>
                  <a:prstClr val="black"/>
                </a:solidFill>
                <a:latin typeface="Arial Unicode MS" pitchFamily="34" charset="-128"/>
                <a:cs typeface="Arial" pitchFamily="34" charset="0"/>
              </a:rPr>
              <a:t>col tuo silenzio denso di te.</a:t>
            </a:r>
          </a:p>
        </p:txBody>
      </p:sp>
      <p:pic>
        <p:nvPicPr>
          <p:cNvPr id="2050" name="Picture 2" descr="C:\Users\Fede\Desktop\il-silenzio-del-cuore-274x300.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626364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8705089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76056" y="188640"/>
            <a:ext cx="4067944" cy="5016758"/>
          </a:xfrm>
          <a:prstGeom prst="rect">
            <a:avLst/>
          </a:prstGeom>
        </p:spPr>
        <p:txBody>
          <a:bodyPr wrap="square">
            <a:spAutoFit/>
          </a:bodyPr>
          <a:lstStyle/>
          <a:p>
            <a:pPr eaLnBrk="1" hangingPunct="1"/>
            <a:r>
              <a:rPr lang="it-IT" sz="4000" dirty="0" smtClean="0">
                <a:solidFill>
                  <a:prstClr val="black"/>
                </a:solidFill>
                <a:latin typeface="Arial Unicode MS" pitchFamily="34" charset="-128"/>
                <a:cs typeface="Arial" pitchFamily="34" charset="0"/>
              </a:rPr>
              <a:t>E come </a:t>
            </a:r>
            <a:r>
              <a:rPr lang="it-IT" sz="4000" dirty="0">
                <a:solidFill>
                  <a:prstClr val="black"/>
                </a:solidFill>
                <a:latin typeface="Arial Unicode MS" pitchFamily="34" charset="-128"/>
                <a:cs typeface="Arial" pitchFamily="34" charset="0"/>
              </a:rPr>
              <a:t>i pastori un tempo </a:t>
            </a:r>
          </a:p>
          <a:p>
            <a:pPr eaLnBrk="1" hangingPunct="1"/>
            <a:r>
              <a:rPr lang="it-IT" sz="4000" dirty="0">
                <a:solidFill>
                  <a:prstClr val="black"/>
                </a:solidFill>
                <a:latin typeface="Arial Unicode MS" pitchFamily="34" charset="-128"/>
                <a:cs typeface="Arial" pitchFamily="34" charset="0"/>
              </a:rPr>
              <a:t>ora noi ti adoriamo</a:t>
            </a:r>
            <a:r>
              <a:rPr lang="it-IT" sz="4000" dirty="0" smtClean="0">
                <a:solidFill>
                  <a:prstClr val="black"/>
                </a:solidFill>
                <a:latin typeface="Arial Unicode MS" pitchFamily="34" charset="-128"/>
                <a:cs typeface="Arial" pitchFamily="34" charset="0"/>
              </a:rPr>
              <a:t>,</a:t>
            </a:r>
          </a:p>
          <a:p>
            <a:pPr eaLnBrk="1" hangingPunct="1"/>
            <a:endParaRPr lang="it-IT" sz="4000" dirty="0">
              <a:solidFill>
                <a:prstClr val="black"/>
              </a:solidFill>
              <a:latin typeface="Arial Unicode MS" pitchFamily="34" charset="-128"/>
              <a:cs typeface="Arial" pitchFamily="34" charset="0"/>
            </a:endParaRPr>
          </a:p>
          <a:p>
            <a:pPr eaLnBrk="1" hangingPunct="1"/>
            <a:r>
              <a:rPr lang="it-IT" sz="4000" dirty="0">
                <a:solidFill>
                  <a:prstClr val="black"/>
                </a:solidFill>
                <a:latin typeface="Arial Unicode MS" pitchFamily="34" charset="-128"/>
                <a:cs typeface="Arial" pitchFamily="34" charset="0"/>
              </a:rPr>
              <a:t>e i nostri doni</a:t>
            </a:r>
          </a:p>
          <a:p>
            <a:pPr eaLnBrk="1" hangingPunct="1"/>
            <a:r>
              <a:rPr lang="it-IT" sz="4000" dirty="0">
                <a:solidFill>
                  <a:prstClr val="black"/>
                </a:solidFill>
                <a:latin typeface="Arial Unicode MS" pitchFamily="34" charset="-128"/>
                <a:cs typeface="Arial" pitchFamily="34" charset="0"/>
              </a:rPr>
              <a:t>sono ciò che siamo noi.</a:t>
            </a:r>
            <a:r>
              <a:rPr lang="it-IT" sz="4000" dirty="0">
                <a:solidFill>
                  <a:prstClr val="black"/>
                </a:solidFill>
                <a:latin typeface="Arial" pitchFamily="34" charset="0"/>
                <a:cs typeface="Arial" pitchFamily="34" charset="0"/>
              </a:rPr>
              <a:t> </a:t>
            </a:r>
          </a:p>
        </p:txBody>
      </p:sp>
      <p:pic>
        <p:nvPicPr>
          <p:cNvPr id="3074" name="Picture 2" descr="C:\Users\Fede\Desktop\santamariavergineimmacolata_it_bkumbria_1192471083.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4947738"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7693166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1538" y="332656"/>
            <a:ext cx="828092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1" hangingPunct="1"/>
            <a:r>
              <a:rPr lang="it-IT" sz="4000" dirty="0" smtClean="0">
                <a:solidFill>
                  <a:prstClr val="black"/>
                </a:solidFill>
                <a:latin typeface="Calibri"/>
                <a:cs typeface="Times New Roman" pitchFamily="18" charset="0"/>
              </a:rPr>
              <a:t>Eri la luce, venivi nel mondo</a:t>
            </a:r>
            <a:endParaRPr lang="it-IT" sz="4000" dirty="0" smtClean="0">
              <a:solidFill>
                <a:prstClr val="black"/>
              </a:solidFill>
              <a:latin typeface="Calibri"/>
              <a:cs typeface="Arial" pitchFamily="34" charset="0"/>
            </a:endParaRPr>
          </a:p>
          <a:p>
            <a:pPr algn="ctr"/>
            <a:r>
              <a:rPr lang="it-IT" sz="4000" dirty="0" smtClean="0">
                <a:solidFill>
                  <a:prstClr val="black"/>
                </a:solidFill>
                <a:latin typeface="Calibri"/>
                <a:cs typeface="Times New Roman" pitchFamily="18" charset="0"/>
              </a:rPr>
              <a:t>Venivi tra i tuoi e i tuoi però</a:t>
            </a:r>
            <a:endParaRPr lang="it-IT" sz="4000" dirty="0" smtClean="0">
              <a:solidFill>
                <a:prstClr val="black"/>
              </a:solidFill>
              <a:latin typeface="Calibri"/>
              <a:cs typeface="Arial" pitchFamily="34" charset="0"/>
            </a:endParaRPr>
          </a:p>
          <a:p>
            <a:pPr algn="ctr"/>
            <a:r>
              <a:rPr lang="it-IT" sz="4000" dirty="0" smtClean="0">
                <a:solidFill>
                  <a:prstClr val="black"/>
                </a:solidFill>
                <a:latin typeface="Calibri"/>
                <a:cs typeface="Times New Roman" pitchFamily="18" charset="0"/>
              </a:rPr>
              <a:t>Loro non ti hanno accolto</a:t>
            </a:r>
            <a:endParaRPr lang="it-IT" sz="4000" dirty="0" smtClean="0">
              <a:solidFill>
                <a:prstClr val="black"/>
              </a:solidFill>
              <a:latin typeface="Calibri"/>
              <a:cs typeface="Arial" pitchFamily="34" charset="0"/>
            </a:endParaRPr>
          </a:p>
        </p:txBody>
      </p:sp>
      <p:pic>
        <p:nvPicPr>
          <p:cNvPr id="4098" name="Picture 2" descr="C:\Users\Fede\Desktop\viaggio a Betlemme.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2" y="2570382"/>
            <a:ext cx="9144001" cy="42876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5327020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2" descr="http://tillilh9821.altervista.org/albums/userpics/10001/sdmas0020.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571500" y="0"/>
            <a:ext cx="8001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32_big_catechisti.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403648" y="35196"/>
            <a:ext cx="6822804" cy="682280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539552" y="202664"/>
            <a:ext cx="5976664" cy="707886"/>
          </a:xfrm>
          <a:prstGeom prst="rect">
            <a:avLst/>
          </a:prstGeom>
        </p:spPr>
        <p:txBody>
          <a:bodyPr wrap="square">
            <a:spAutoFit/>
          </a:bodyPr>
          <a:lstStyle/>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Ma noi ti invochiamo</a:t>
            </a: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 vieni</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p:txBody>
      </p:sp>
      <p:sp>
        <p:nvSpPr>
          <p:cNvPr id="3" name="CasellaDiTesto 2"/>
          <p:cNvSpPr txBox="1"/>
          <p:nvPr/>
        </p:nvSpPr>
        <p:spPr>
          <a:xfrm>
            <a:off x="395536" y="4437112"/>
            <a:ext cx="2952328" cy="2308324"/>
          </a:xfrm>
          <a:prstGeom prst="rect">
            <a:avLst/>
          </a:prstGeom>
          <a:noFill/>
        </p:spPr>
        <p:txBody>
          <a:bodyPr wrap="square" rtlCol="0">
            <a:spAutoFit/>
          </a:bodyPr>
          <a:lstStyle/>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Ma noi ti </a:t>
            </a:r>
          </a:p>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vogliamo </a:t>
            </a:r>
          </a:p>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accanto</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a:p>
            <a:pPr eaLnBrk="1" hangingPunct="1"/>
            <a:endParaRPr lang="it-IT" dirty="0">
              <a:solidFill>
                <a:prstClr val="black"/>
              </a:solidFill>
              <a:cs typeface="Arial" charset="0"/>
            </a:endParaRPr>
          </a:p>
        </p:txBody>
      </p:sp>
    </p:spTree>
    <p:extLst>
      <p:ext uri="{BB962C8B-B14F-4D97-AF65-F5344CB8AC3E}">
        <p14:creationId xmlns:p14="http://schemas.microsoft.com/office/powerpoint/2010/main" xmlns="" val="407313954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267744" y="5516563"/>
            <a:ext cx="5945981"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it-IT" sz="4000" b="1" dirty="0">
                <a:solidFill>
                  <a:prstClr val="white"/>
                </a:solidFill>
                <a:latin typeface="Trebuchet MS" pitchFamily="34" charset="0"/>
              </a:rPr>
              <a:t>La nostra casa è tua</a:t>
            </a:r>
          </a:p>
          <a:p>
            <a:pPr algn="r" eaLnBrk="1" hangingPunct="1"/>
            <a:r>
              <a:rPr lang="it-IT" sz="4000" b="1" dirty="0">
                <a:solidFill>
                  <a:prstClr val="white"/>
                </a:solidFill>
                <a:latin typeface="Trebuchet MS" pitchFamily="34" charset="0"/>
              </a:rPr>
              <a:t>T’accoglieremo noi</a:t>
            </a:r>
          </a:p>
        </p:txBody>
      </p:sp>
    </p:spTree>
    <p:extLst>
      <p:ext uri="{BB962C8B-B14F-4D97-AF65-F5344CB8AC3E}">
        <p14:creationId xmlns:p14="http://schemas.microsoft.com/office/powerpoint/2010/main" xmlns="" val="636768144"/>
      </p:ext>
    </p:extLst>
  </p:cSld>
  <p:clrMapOvr>
    <a:masterClrMapping/>
  </p:clrMapOvr>
  <p:transition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7384"/>
            <a:ext cx="9137704" cy="1323439"/>
          </a:xfrm>
          <a:prstGeom prst="rect">
            <a:avLst/>
          </a:prstGeom>
        </p:spPr>
        <p:txBody>
          <a:bodyPr wrap="square">
            <a:spAutoFit/>
          </a:bodyPr>
          <a:lstStyle/>
          <a:p>
            <a:pPr algn="ctr"/>
            <a:r>
              <a:rPr lang="it-IT" sz="4000" dirty="0">
                <a:solidFill>
                  <a:prstClr val="black"/>
                </a:solidFill>
                <a:latin typeface="Calibri"/>
                <a:cs typeface="Times New Roman" pitchFamily="18" charset="0"/>
              </a:rPr>
              <a:t>E tu che ritorni, tu che rinasci</a:t>
            </a:r>
            <a:endParaRPr lang="it-IT" sz="4000" dirty="0">
              <a:solidFill>
                <a:prstClr val="black"/>
              </a:solidFill>
              <a:latin typeface="Calibri"/>
              <a:cs typeface="Arial" pitchFamily="34" charset="0"/>
            </a:endParaRPr>
          </a:p>
          <a:p>
            <a:pPr algn="ctr"/>
            <a:r>
              <a:rPr lang="it-IT" sz="4000" dirty="0">
                <a:solidFill>
                  <a:prstClr val="black"/>
                </a:solidFill>
                <a:latin typeface="Calibri"/>
                <a:cs typeface="Times New Roman" pitchFamily="18" charset="0"/>
              </a:rPr>
              <a:t>Dove c’è amore e </a:t>
            </a:r>
            <a:r>
              <a:rPr lang="it-IT" sz="4000" dirty="0" smtClean="0">
                <a:solidFill>
                  <a:prstClr val="black"/>
                </a:solidFill>
                <a:latin typeface="Calibri"/>
                <a:cs typeface="Times New Roman" pitchFamily="18" charset="0"/>
              </a:rPr>
              <a:t>carità, qui </a:t>
            </a:r>
            <a:r>
              <a:rPr lang="it-IT" sz="4000" dirty="0">
                <a:solidFill>
                  <a:prstClr val="black"/>
                </a:solidFill>
                <a:latin typeface="Calibri"/>
                <a:cs typeface="Times New Roman" pitchFamily="18" charset="0"/>
              </a:rPr>
              <a:t>sei </a:t>
            </a:r>
            <a:r>
              <a:rPr lang="it-IT" sz="4000" dirty="0" smtClean="0">
                <a:solidFill>
                  <a:prstClr val="black"/>
                </a:solidFill>
                <a:latin typeface="Calibri"/>
                <a:cs typeface="Times New Roman" pitchFamily="18" charset="0"/>
              </a:rPr>
              <a:t>presente</a:t>
            </a:r>
            <a:endParaRPr lang="it-IT" sz="4000" dirty="0">
              <a:solidFill>
                <a:prstClr val="black"/>
              </a:solidFill>
              <a:latin typeface="Calibri"/>
              <a:cs typeface="Arial" pitchFamily="34" charset="0"/>
            </a:endParaRPr>
          </a:p>
        </p:txBody>
      </p:sp>
      <p:pic>
        <p:nvPicPr>
          <p:cNvPr id="7170" name="Picture 2" descr="C:\Users\Fede\Desktop\abbraccio.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6296" y="1597069"/>
            <a:ext cx="9144000" cy="52609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2851708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0710201117.03.56_clip_image004.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2326326" y="2131109"/>
            <a:ext cx="4909970" cy="3170099"/>
          </a:xfrm>
          <a:prstGeom prst="rect">
            <a:avLst/>
          </a:prstGeom>
        </p:spPr>
        <p:txBody>
          <a:bodyPr wrap="square">
            <a:spAutoFit/>
          </a:bodyPr>
          <a:lstStyle/>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vieni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nasci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Noi siamo uniti nel tuo nome e tu sei qui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 </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p:txBody>
      </p:sp>
    </p:spTree>
    <p:extLst>
      <p:ext uri="{BB962C8B-B14F-4D97-AF65-F5344CB8AC3E}">
        <p14:creationId xmlns:p14="http://schemas.microsoft.com/office/powerpoint/2010/main" xmlns="" val="245059283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1" descr="J:\Colori\VitaDiGesu\Beatitudini 5.jpg"/>
          <p:cNvPicPr>
            <a:picLocks noChangeAspect="1" noChangeArrowheads="1"/>
          </p:cNvPicPr>
          <p:nvPr>
            <p:custDataLst>
              <p:tags r:id="rId2"/>
            </p:custDataLst>
          </p:nvPr>
        </p:nvPicPr>
        <p:blipFill>
          <a:blip r:embed="rId4" cstate="email"/>
          <a:srcRect/>
          <a:stretch>
            <a:fillRect/>
          </a:stretch>
        </p:blipFill>
        <p:spPr bwMode="auto">
          <a:xfrm>
            <a:off x="0" y="0"/>
            <a:ext cx="9144000" cy="73787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xmlns="" val="37324832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1"/>
          <p:cNvSpPr>
            <a:spLocks noChangeArrowheads="1"/>
          </p:cNvSpPr>
          <p:nvPr/>
        </p:nvSpPr>
        <p:spPr bwMode="auto">
          <a:xfrm>
            <a:off x="428625" y="1236335"/>
            <a:ext cx="8215313" cy="4401205"/>
          </a:xfrm>
          <a:prstGeom prst="rect">
            <a:avLst/>
          </a:prstGeom>
          <a:noFill/>
          <a:ln w="9525">
            <a:noFill/>
            <a:miter lim="800000"/>
            <a:headEnd/>
            <a:tailEnd/>
          </a:ln>
        </p:spPr>
        <p:txBody>
          <a:bodyPr anchor="ctr">
            <a:spAutoFit/>
          </a:bodyPr>
          <a:lstStyle/>
          <a:p>
            <a:r>
              <a:rPr lang="it-IT" sz="4000" dirty="0" smtClean="0"/>
              <a:t>La partecipazione a questo sacramento, che a noi pellegrini sulla terra rivela il senso cristiano della vita, ci sostenga, o Signore, nel nostro cammino e ci guidi ai beni eterni. </a:t>
            </a:r>
            <a:endParaRPr lang="it-IT" sz="4000" dirty="0" smtClean="0"/>
          </a:p>
          <a:p>
            <a:r>
              <a:rPr lang="it-IT" sz="4000" dirty="0" smtClean="0"/>
              <a:t>Per </a:t>
            </a:r>
            <a:r>
              <a:rPr lang="it-IT" sz="4000" dirty="0" smtClean="0"/>
              <a:t>Cristo nostro Signore.  </a:t>
            </a:r>
          </a:p>
          <a:p>
            <a:pPr>
              <a:defRPr/>
            </a:pPr>
            <a:r>
              <a:rPr lang="it-IT" sz="4000" dirty="0">
                <a:solidFill>
                  <a:prstClr val="black"/>
                </a:solidFill>
                <a:latin typeface="Calibri"/>
              </a:rPr>
              <a:t> </a:t>
            </a:r>
            <a:r>
              <a:rPr lang="it-IT" sz="4000" b="1" dirty="0">
                <a:solidFill>
                  <a:prstClr val="black"/>
                </a:solidFill>
                <a:latin typeface="Calibri"/>
              </a:rPr>
              <a:t>						Amen</a:t>
            </a:r>
            <a:r>
              <a:rPr lang="it-IT" sz="4000" b="1" dirty="0">
                <a:solidFill>
                  <a:prstClr val="black"/>
                </a:solidFill>
                <a:latin typeface="Times New Roman" pitchFamily="18" charset="0"/>
                <a:cs typeface="Times New Roman" pitchFamily="18" charset="0"/>
              </a:rPr>
              <a:t>. </a:t>
            </a:r>
            <a:endParaRPr lang="it-IT" sz="4000" dirty="0">
              <a:solidFill>
                <a:prstClr val="black"/>
              </a:solidFill>
            </a:endParaRPr>
          </a:p>
        </p:txBody>
      </p:sp>
    </p:spTree>
    <p:extLst>
      <p:ext uri="{BB962C8B-B14F-4D97-AF65-F5344CB8AC3E}">
        <p14:creationId xmlns:p14="http://schemas.microsoft.com/office/powerpoint/2010/main" xmlns="" val="1106356682"/>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CasellaDiTesto 1"/>
          <p:cNvSpPr txBox="1">
            <a:spLocks noChangeArrowheads="1"/>
          </p:cNvSpPr>
          <p:nvPr/>
        </p:nvSpPr>
        <p:spPr bwMode="auto">
          <a:xfrm>
            <a:off x="142875" y="214313"/>
            <a:ext cx="8929688" cy="5632450"/>
          </a:xfrm>
          <a:prstGeom prst="rect">
            <a:avLst/>
          </a:prstGeom>
          <a:noFill/>
          <a:ln w="9525">
            <a:noFill/>
            <a:miter lim="800000"/>
            <a:headEnd/>
            <a:tailEnd/>
          </a:ln>
        </p:spPr>
        <p:txBody>
          <a:bodyPr>
            <a:spAutoFit/>
          </a:bodyPr>
          <a:lstStyle/>
          <a:p>
            <a:r>
              <a:rPr lang="it-IT" sz="4000" dirty="0">
                <a:solidFill>
                  <a:prstClr val="black"/>
                </a:solidFill>
                <a:latin typeface="Arial" charset="0"/>
                <a:cs typeface="Arial" charset="0"/>
              </a:rPr>
              <a:t>Il Signore sia con voi.</a:t>
            </a:r>
          </a:p>
          <a:p>
            <a:r>
              <a:rPr lang="it-IT" sz="4000" b="1" dirty="0">
                <a:solidFill>
                  <a:prstClr val="black"/>
                </a:solidFill>
                <a:latin typeface="Arial" charset="0"/>
                <a:cs typeface="Arial" charset="0"/>
              </a:rPr>
              <a:t>E con il tuo spirito. </a:t>
            </a:r>
            <a:endParaRPr lang="it-IT" sz="4000" dirty="0">
              <a:solidFill>
                <a:prstClr val="black"/>
              </a:solidFill>
              <a:latin typeface="Arial" charset="0"/>
              <a:cs typeface="Arial" charset="0"/>
            </a:endParaRPr>
          </a:p>
          <a:p>
            <a:endParaRPr lang="it-IT" sz="4000" dirty="0">
              <a:solidFill>
                <a:prstClr val="black"/>
              </a:solidFill>
              <a:latin typeface="Arial" charset="0"/>
              <a:cs typeface="Arial" charset="0"/>
            </a:endParaRPr>
          </a:p>
          <a:p>
            <a:r>
              <a:rPr lang="it-IT" sz="4000" dirty="0">
                <a:solidFill>
                  <a:prstClr val="black"/>
                </a:solidFill>
                <a:latin typeface="Arial" charset="0"/>
                <a:cs typeface="Arial" charset="0"/>
              </a:rPr>
              <a:t>Vi benedica Dio onnipotente </a:t>
            </a:r>
          </a:p>
          <a:p>
            <a:r>
              <a:rPr lang="it-IT" sz="4000" dirty="0">
                <a:solidFill>
                  <a:prstClr val="black"/>
                </a:solidFill>
                <a:latin typeface="Arial" charset="0"/>
                <a:cs typeface="Arial" charset="0"/>
              </a:rPr>
              <a:t>Padre e Figlio e Spirito Santo.		</a:t>
            </a:r>
          </a:p>
          <a:p>
            <a:r>
              <a:rPr lang="it-IT" sz="4000" b="1" dirty="0">
                <a:solidFill>
                  <a:prstClr val="black"/>
                </a:solidFill>
                <a:latin typeface="Arial" charset="0"/>
                <a:cs typeface="Arial" charset="0"/>
              </a:rPr>
              <a:t>Amen. </a:t>
            </a:r>
            <a:endParaRPr lang="it-IT" sz="4000" dirty="0">
              <a:solidFill>
                <a:prstClr val="black"/>
              </a:solidFill>
              <a:latin typeface="Arial" charset="0"/>
              <a:cs typeface="Arial" charset="0"/>
            </a:endParaRPr>
          </a:p>
          <a:p>
            <a:endParaRPr lang="it-IT" sz="4000" dirty="0">
              <a:solidFill>
                <a:prstClr val="black"/>
              </a:solidFill>
              <a:latin typeface="Arial" charset="0"/>
              <a:cs typeface="Arial" charset="0"/>
            </a:endParaRPr>
          </a:p>
          <a:p>
            <a:r>
              <a:rPr lang="it-IT" sz="4000" dirty="0" smtClean="0">
                <a:solidFill>
                  <a:prstClr val="black"/>
                </a:solidFill>
                <a:latin typeface="Arial" charset="0"/>
                <a:cs typeface="Arial" charset="0"/>
              </a:rPr>
              <a:t>… : </a:t>
            </a:r>
            <a:r>
              <a:rPr lang="it-IT" sz="4000" dirty="0">
                <a:solidFill>
                  <a:prstClr val="black"/>
                </a:solidFill>
                <a:latin typeface="Arial" charset="0"/>
                <a:cs typeface="Arial" charset="0"/>
              </a:rPr>
              <a:t>andate in pace.</a:t>
            </a:r>
          </a:p>
          <a:p>
            <a:r>
              <a:rPr lang="it-IT" sz="4000" b="1" dirty="0">
                <a:solidFill>
                  <a:prstClr val="black"/>
                </a:solidFill>
                <a:latin typeface="Arial" charset="0"/>
                <a:cs typeface="Arial" charset="0"/>
              </a:rPr>
              <a:t>Rendiamo grazie a Dio. </a:t>
            </a:r>
            <a:endParaRPr lang="it-IT" sz="4000" dirty="0">
              <a:solidFill>
                <a:prstClr val="black"/>
              </a:solidFill>
              <a:latin typeface="Arial" charset="0"/>
              <a:cs typeface="Arial" charset="0"/>
            </a:endParaRPr>
          </a:p>
        </p:txBody>
      </p:sp>
    </p:spTree>
    <p:extLst>
      <p:ext uri="{BB962C8B-B14F-4D97-AF65-F5344CB8AC3E}">
        <p14:creationId xmlns:p14="http://schemas.microsoft.com/office/powerpoint/2010/main" xmlns="" val="253733118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266"/>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72200" y="5013176"/>
            <a:ext cx="2160588" cy="140017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ttangolo 3"/>
          <p:cNvSpPr/>
          <p:nvPr/>
        </p:nvSpPr>
        <p:spPr>
          <a:xfrm>
            <a:off x="714348" y="214290"/>
            <a:ext cx="7297190" cy="6001643"/>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rPr>
              <a:t>Ciao a tutti</a:t>
            </a:r>
          </a:p>
          <a:p>
            <a:pPr algn="ctr">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rPr>
              <a:t>e</a:t>
            </a:r>
          </a:p>
          <a:p>
            <a:pPr algn="ctr">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rPr>
              <a:t>buon</a:t>
            </a:r>
          </a:p>
          <a:p>
            <a:pPr algn="ctr">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rPr>
              <a:t>AVVENTO</a:t>
            </a:r>
          </a:p>
        </p:txBody>
      </p:sp>
    </p:spTree>
    <p:extLst>
      <p:ext uri="{BB962C8B-B14F-4D97-AF65-F5344CB8AC3E}">
        <p14:creationId xmlns:p14="http://schemas.microsoft.com/office/powerpoint/2010/main" xmlns="" val="3201477455"/>
      </p:ext>
    </p:extLst>
  </p:cSld>
  <p:clrMapOvr>
    <a:masterClrMapping/>
  </p:clrMapOvr>
  <p:transition advTm="8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ntr" presetSubtype="16" fill="hold" nodeType="afterEffect">
                                  <p:stCondLst>
                                    <p:cond delay="2000"/>
                                  </p:stCondLst>
                                  <p:childTnLst>
                                    <p:set>
                                      <p:cBhvr>
                                        <p:cTn id="6" dur="1" fill="hold">
                                          <p:stCondLst>
                                            <p:cond delay="0"/>
                                          </p:stCondLst>
                                        </p:cTn>
                                        <p:tgtEl>
                                          <p:spTgt spid="7175"/>
                                        </p:tgtEl>
                                        <p:attrNameLst>
                                          <p:attrName>style.visibility</p:attrName>
                                        </p:attrNameLst>
                                      </p:cBhvr>
                                      <p:to>
                                        <p:strVal val="visible"/>
                                      </p:to>
                                    </p:set>
                                    <p:animEffect transition="in" filter="circle(in)">
                                      <p:cBhvr>
                                        <p:cTn id="7" dur="2000"/>
                                        <p:tgtEl>
                                          <p:spTgt spid="7175"/>
                                        </p:tgtEl>
                                      </p:cBhvr>
                                    </p:animEffect>
                                  </p:childTnLst>
                                </p:cTn>
                              </p:par>
                            </p:childTnLst>
                          </p:cTn>
                        </p:par>
                        <p:par>
                          <p:cTn id="8" fill="hold">
                            <p:stCondLst>
                              <p:cond delay="4000"/>
                            </p:stCondLst>
                            <p:childTnLst>
                              <p:par>
                                <p:cTn id="9" presetID="1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plus(i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C:\Users\Fede\Desktop\orm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78197" y="4286256"/>
            <a:ext cx="8587607" cy="13234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sz="80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glow rad="228600">
                    <a:srgbClr val="FFFFFF">
                      <a:alpha val="40000"/>
                    </a:srgbClr>
                  </a:glow>
                  <a:outerShdw blurRad="50800" dist="39000" dir="5460000" algn="tl">
                    <a:srgbClr val="000000">
                      <a:alpha val="38000"/>
                    </a:srgbClr>
                  </a:outerShdw>
                </a:effectLst>
              </a:rPr>
              <a:t>Resta accanto a me</a:t>
            </a:r>
          </a:p>
        </p:txBody>
      </p:sp>
    </p:spTree>
    <p:extLst>
      <p:ext uri="{BB962C8B-B14F-4D97-AF65-F5344CB8AC3E}">
        <p14:creationId xmlns:p14="http://schemas.microsoft.com/office/powerpoint/2010/main" xmlns="" val="1258193780"/>
      </p:ext>
    </p:extLst>
  </p:cSld>
  <p:clrMapOvr>
    <a:masterClrMapping/>
  </p:clrMapOvr>
  <p:transition spd="slow"/>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Immagine 7" descr="37-strada-pienza.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3603" name="Rectangle 1"/>
          <p:cNvSpPr>
            <a:spLocks noChangeArrowheads="1"/>
          </p:cNvSpPr>
          <p:nvPr/>
        </p:nvSpPr>
        <p:spPr bwMode="auto">
          <a:xfrm>
            <a:off x="214313" y="106363"/>
            <a:ext cx="8786812" cy="4800600"/>
          </a:xfrm>
          <a:prstGeom prst="rect">
            <a:avLst/>
          </a:prstGeom>
          <a:solidFill>
            <a:srgbClr val="FFFFFF">
              <a:alpha val="69803"/>
            </a:srgbClr>
          </a:solidFill>
          <a:ln w="9525">
            <a:noFill/>
            <a:miter lim="800000"/>
            <a:headEnd/>
            <a:tailEnd/>
          </a:ln>
        </p:spPr>
        <p:txBody>
          <a:bodyPr anchor="ctr">
            <a:spAutoFit/>
          </a:bodyPr>
          <a:lstStyle/>
          <a:p>
            <a:r>
              <a:rPr lang="it-IT" sz="4800">
                <a:solidFill>
                  <a:srgbClr val="FF0000"/>
                </a:solidFill>
                <a:latin typeface="Arial Black" pitchFamily="34" charset="0"/>
                <a:cs typeface="Arial" charset="0"/>
              </a:rPr>
              <a:t>Ora vado sulla mia strada </a:t>
            </a:r>
            <a:br>
              <a:rPr lang="it-IT" sz="4800">
                <a:solidFill>
                  <a:srgbClr val="FF0000"/>
                </a:solidFill>
                <a:latin typeface="Arial Black" pitchFamily="34" charset="0"/>
                <a:cs typeface="Arial" charset="0"/>
              </a:rPr>
            </a:br>
            <a:r>
              <a:rPr lang="it-IT" sz="4800">
                <a:solidFill>
                  <a:srgbClr val="FF0000"/>
                </a:solidFill>
                <a:latin typeface="Arial Black" pitchFamily="34" charset="0"/>
                <a:cs typeface="Arial" charset="0"/>
              </a:rPr>
              <a:t>con l’amore tuo </a:t>
            </a:r>
          </a:p>
          <a:p>
            <a:r>
              <a:rPr lang="it-IT" sz="4800">
                <a:solidFill>
                  <a:srgbClr val="FF0000"/>
                </a:solidFill>
                <a:latin typeface="Arial Black" pitchFamily="34" charset="0"/>
                <a:cs typeface="Arial" charset="0"/>
              </a:rPr>
              <a:t>che mi guida. </a:t>
            </a:r>
          </a:p>
          <a:p>
            <a:r>
              <a:rPr lang="it-IT" sz="4800">
                <a:solidFill>
                  <a:srgbClr val="FF0000"/>
                </a:solidFill>
                <a:latin typeface="Arial Black" pitchFamily="34" charset="0"/>
                <a:cs typeface="Arial" charset="0"/>
              </a:rPr>
              <a:t>Oh Signore, </a:t>
            </a:r>
          </a:p>
          <a:p>
            <a:r>
              <a:rPr lang="it-IT" sz="4800">
                <a:solidFill>
                  <a:srgbClr val="FF0000"/>
                </a:solidFill>
                <a:latin typeface="Arial Black" pitchFamily="34" charset="0"/>
                <a:cs typeface="Arial" charset="0"/>
              </a:rPr>
              <a:t>ovunque io vada,</a:t>
            </a:r>
          </a:p>
          <a:p>
            <a:r>
              <a:rPr lang="it-IT" sz="4800">
                <a:solidFill>
                  <a:srgbClr val="FF0000"/>
                </a:solidFill>
                <a:latin typeface="Arial Black" pitchFamily="34" charset="0"/>
                <a:cs typeface="Arial" charset="0"/>
              </a:rPr>
              <a:t>resta accanto a me </a:t>
            </a:r>
            <a:r>
              <a:rPr lang="it-IT" sz="1800">
                <a:solidFill>
                  <a:srgbClr val="FF0000"/>
                </a:solidFill>
                <a:latin typeface="Arial" charset="0"/>
                <a:cs typeface="Arial" charset="0"/>
              </a:rPr>
              <a:t/>
            </a:r>
            <a:br>
              <a:rPr lang="it-IT" sz="1800">
                <a:solidFill>
                  <a:srgbClr val="FF0000"/>
                </a:solidFill>
                <a:latin typeface="Arial" charset="0"/>
                <a:cs typeface="Arial" charset="0"/>
              </a:rPr>
            </a:br>
            <a:endParaRPr lang="it-IT" sz="1800">
              <a:solidFill>
                <a:srgbClr val="FF0000"/>
              </a:solidFill>
              <a:latin typeface="Arial" charset="0"/>
              <a:cs typeface="Arial" charset="0"/>
            </a:endParaRPr>
          </a:p>
        </p:txBody>
      </p:sp>
      <p:pic>
        <p:nvPicPr>
          <p:cNvPr id="153604"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3605"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3606"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extLst>
      <p:ext uri="{BB962C8B-B14F-4D97-AF65-F5344CB8AC3E}">
        <p14:creationId xmlns:p14="http://schemas.microsoft.com/office/powerpoint/2010/main" xmlns="" val="19850835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ttangolo 1"/>
          <p:cNvSpPr>
            <a:spLocks noChangeArrowheads="1"/>
          </p:cNvSpPr>
          <p:nvPr/>
        </p:nvSpPr>
        <p:spPr bwMode="auto">
          <a:xfrm>
            <a:off x="285750" y="0"/>
            <a:ext cx="8858250" cy="6247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it-IT" sz="4000" b="1" dirty="0">
                <a:solidFill>
                  <a:srgbClr val="000000"/>
                </a:solidFill>
                <a:latin typeface="Eras Bold ITC" pitchFamily="34" charset="0"/>
                <a:cs typeface="Arial" charset="0"/>
              </a:rPr>
              <a:t>Confesso a Dio Onnipotente </a:t>
            </a:r>
          </a:p>
          <a:p>
            <a:r>
              <a:rPr lang="it-IT" sz="4000" b="1" dirty="0">
                <a:solidFill>
                  <a:srgbClr val="000000"/>
                </a:solidFill>
                <a:latin typeface="Eras Bold ITC" pitchFamily="34" charset="0"/>
                <a:cs typeface="Arial" charset="0"/>
              </a:rPr>
              <a:t>e a voi fratelli </a:t>
            </a:r>
            <a:r>
              <a:rPr lang="it-IT" sz="4000" b="1" dirty="0" smtClean="0">
                <a:solidFill>
                  <a:srgbClr val="000000"/>
                </a:solidFill>
                <a:latin typeface="Eras Bold ITC" pitchFamily="34" charset="0"/>
                <a:cs typeface="Arial" charset="0"/>
              </a:rPr>
              <a:t>e sorelle che </a:t>
            </a:r>
            <a:r>
              <a:rPr lang="it-IT" sz="4000" b="1" dirty="0">
                <a:solidFill>
                  <a:srgbClr val="000000"/>
                </a:solidFill>
                <a:latin typeface="Eras Bold ITC" pitchFamily="34" charset="0"/>
                <a:cs typeface="Arial" charset="0"/>
              </a:rPr>
              <a:t>ho molto peccato in pensieri, </a:t>
            </a:r>
          </a:p>
          <a:p>
            <a:r>
              <a:rPr lang="it-IT" sz="4000" b="1" dirty="0">
                <a:solidFill>
                  <a:srgbClr val="000000"/>
                </a:solidFill>
                <a:latin typeface="Eras Bold ITC" pitchFamily="34" charset="0"/>
                <a:cs typeface="Arial" charset="0"/>
              </a:rPr>
              <a:t>parole, opere e omissioni. </a:t>
            </a:r>
          </a:p>
          <a:p>
            <a:r>
              <a:rPr lang="it-IT" sz="4000" b="1" dirty="0">
                <a:solidFill>
                  <a:srgbClr val="000000"/>
                </a:solidFill>
                <a:latin typeface="Eras Bold ITC" pitchFamily="34" charset="0"/>
                <a:cs typeface="Arial" charset="0"/>
              </a:rPr>
              <a:t>Per mia colpa, mia colpa, </a:t>
            </a:r>
          </a:p>
          <a:p>
            <a:r>
              <a:rPr lang="it-IT" sz="4000" b="1" dirty="0">
                <a:solidFill>
                  <a:srgbClr val="000000"/>
                </a:solidFill>
                <a:latin typeface="Eras Bold ITC" pitchFamily="34" charset="0"/>
                <a:cs typeface="Arial" charset="0"/>
              </a:rPr>
              <a:t>mia grandissima colpa, </a:t>
            </a:r>
          </a:p>
          <a:p>
            <a:r>
              <a:rPr lang="it-IT" sz="4000" b="1" dirty="0">
                <a:solidFill>
                  <a:srgbClr val="000000"/>
                </a:solidFill>
                <a:latin typeface="Eras Bold ITC" pitchFamily="34" charset="0"/>
                <a:cs typeface="Arial" charset="0"/>
              </a:rPr>
              <a:t>e supplico la Beata sempre Vergine Maria, gli angeli, i Santi </a:t>
            </a:r>
          </a:p>
          <a:p>
            <a:r>
              <a:rPr lang="it-IT" sz="4000" b="1" dirty="0">
                <a:solidFill>
                  <a:srgbClr val="000000"/>
                </a:solidFill>
                <a:latin typeface="Eras Bold ITC" pitchFamily="34" charset="0"/>
                <a:cs typeface="Arial" charset="0"/>
              </a:rPr>
              <a:t>e voi fratelli </a:t>
            </a:r>
            <a:r>
              <a:rPr lang="it-IT" sz="4000" b="1" dirty="0" smtClean="0">
                <a:solidFill>
                  <a:srgbClr val="000000"/>
                </a:solidFill>
                <a:latin typeface="Eras Bold ITC" pitchFamily="34" charset="0"/>
                <a:cs typeface="Arial" charset="0"/>
              </a:rPr>
              <a:t>e sorelle di </a:t>
            </a:r>
            <a:r>
              <a:rPr lang="it-IT" sz="4000" b="1" dirty="0">
                <a:solidFill>
                  <a:srgbClr val="000000"/>
                </a:solidFill>
                <a:latin typeface="Eras Bold ITC" pitchFamily="34" charset="0"/>
                <a:cs typeface="Arial" charset="0"/>
              </a:rPr>
              <a:t>pregare per me </a:t>
            </a:r>
            <a:r>
              <a:rPr lang="it-IT" sz="4000" b="1" dirty="0" smtClean="0">
                <a:solidFill>
                  <a:srgbClr val="000000"/>
                </a:solidFill>
                <a:latin typeface="Eras Bold ITC" pitchFamily="34" charset="0"/>
                <a:cs typeface="Arial" charset="0"/>
              </a:rPr>
              <a:t>il </a:t>
            </a:r>
            <a:r>
              <a:rPr lang="it-IT" sz="4000" b="1" dirty="0">
                <a:solidFill>
                  <a:srgbClr val="000000"/>
                </a:solidFill>
                <a:latin typeface="Eras Bold ITC" pitchFamily="34" charset="0"/>
                <a:cs typeface="Arial" charset="0"/>
              </a:rPr>
              <a:t>Signore Dio nostro.</a:t>
            </a:r>
            <a:r>
              <a:rPr lang="it-IT" sz="4000" dirty="0">
                <a:solidFill>
                  <a:srgbClr val="000000"/>
                </a:solidFill>
                <a:latin typeface="Eras Bold ITC" pitchFamily="34" charset="0"/>
                <a:cs typeface="Arial" charset="0"/>
              </a:rPr>
              <a:t> </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Immagine 5" descr="Orme%20sulla%20sabbia.jpg"/>
          <p:cNvPicPr>
            <a:picLocks noChangeAspect="1"/>
          </p:cNvPicPr>
          <p:nvPr/>
        </p:nvPicPr>
        <p:blipFill>
          <a:blip r:embed="rId2"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25601" name="Rectangle 1"/>
          <p:cNvSpPr>
            <a:spLocks noChangeArrowheads="1"/>
          </p:cNvSpPr>
          <p:nvPr/>
        </p:nvSpPr>
        <p:spPr bwMode="auto">
          <a:xfrm>
            <a:off x="5000628" y="214290"/>
            <a:ext cx="3929058" cy="4524315"/>
          </a:xfrm>
          <a:prstGeom prst="rect">
            <a:avLst/>
          </a:prstGeom>
          <a:solidFill>
            <a:schemeClr val="bg1">
              <a:alpha val="37000"/>
            </a:schemeClr>
          </a:solidFill>
          <a:ln w="9525">
            <a:noFill/>
            <a:miter lim="800000"/>
            <a:headEnd/>
            <a:tailEnd/>
          </a:ln>
          <a:effectLst>
            <a:softEdge rad="63500"/>
          </a:effectLst>
        </p:spPr>
        <p:txBody>
          <a:bodyPr anchor="ctr">
            <a:spAutoFit/>
          </a:bodyPr>
          <a:lstStyle/>
          <a:p>
            <a:pPr algn="r">
              <a:defRPr/>
            </a:pPr>
            <a:r>
              <a:rPr lang="it-IT" sz="4800" b="1" dirty="0">
                <a:solidFill>
                  <a:srgbClr val="000000"/>
                </a:solidFill>
                <a:latin typeface="Arial Black" pitchFamily="34" charset="0"/>
                <a:cs typeface="Arial" pitchFamily="34" charset="0"/>
              </a:rPr>
              <a:t>Io ti prego, stammi vicino </a:t>
            </a:r>
            <a:r>
              <a:rPr lang="it-IT" sz="4800" dirty="0">
                <a:solidFill>
                  <a:prstClr val="black"/>
                </a:solidFill>
                <a:latin typeface="Arial Black" pitchFamily="34" charset="0"/>
                <a:cs typeface="Arial" pitchFamily="34" charset="0"/>
              </a:rPr>
              <a:t/>
            </a:r>
            <a:br>
              <a:rPr lang="it-IT" sz="4800" dirty="0">
                <a:solidFill>
                  <a:prstClr val="black"/>
                </a:solidFill>
                <a:latin typeface="Arial Black" pitchFamily="34" charset="0"/>
                <a:cs typeface="Arial" pitchFamily="34" charset="0"/>
              </a:rPr>
            </a:br>
            <a:r>
              <a:rPr lang="it-IT" sz="4800" b="1" dirty="0">
                <a:solidFill>
                  <a:srgbClr val="000000"/>
                </a:solidFill>
                <a:latin typeface="Arial Black" pitchFamily="34" charset="0"/>
                <a:cs typeface="Arial" pitchFamily="34" charset="0"/>
              </a:rPr>
              <a:t>ogni passo del mio cammino</a:t>
            </a:r>
            <a:endParaRPr lang="it-IT" sz="1800" dirty="0">
              <a:solidFill>
                <a:prstClr val="black"/>
              </a:solidFill>
              <a:latin typeface="Arial" pitchFamily="34" charset="0"/>
              <a:cs typeface="Arial" pitchFamily="34" charset="0"/>
            </a:endParaRPr>
          </a:p>
        </p:txBody>
      </p:sp>
      <p:pic>
        <p:nvPicPr>
          <p:cNvPr id="154630"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4631"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4632"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extLst>
      <p:ext uri="{BB962C8B-B14F-4D97-AF65-F5344CB8AC3E}">
        <p14:creationId xmlns:p14="http://schemas.microsoft.com/office/powerpoint/2010/main" xmlns="" val="353773312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8" descr="Clicca per immagine full size"/>
          <p:cNvPicPr>
            <a:picLocks noChangeAspect="1" noChangeArrowheads="1"/>
          </p:cNvPicPr>
          <p:nvPr/>
        </p:nvPicPr>
        <p:blipFill>
          <a:blip r:embed="rId2" cstate="print"/>
          <a:srcRect/>
          <a:stretch>
            <a:fillRect/>
          </a:stretch>
        </p:blipFill>
        <p:spPr bwMode="auto">
          <a:xfrm>
            <a:off x="0" y="0"/>
            <a:ext cx="6137275" cy="6858000"/>
          </a:xfrm>
          <a:prstGeom prst="rect">
            <a:avLst/>
          </a:prstGeom>
          <a:noFill/>
          <a:ln w="9525">
            <a:noFill/>
            <a:miter lim="800000"/>
            <a:headEnd/>
            <a:tailEnd/>
          </a:ln>
        </p:spPr>
      </p:pic>
      <p:sp>
        <p:nvSpPr>
          <p:cNvPr id="155651" name="Rettangolo 1"/>
          <p:cNvSpPr>
            <a:spLocks noChangeArrowheads="1"/>
          </p:cNvSpPr>
          <p:nvPr/>
        </p:nvSpPr>
        <p:spPr bwMode="auto">
          <a:xfrm>
            <a:off x="4286250" y="428625"/>
            <a:ext cx="4572000" cy="3786188"/>
          </a:xfrm>
          <a:prstGeom prst="rect">
            <a:avLst/>
          </a:prstGeom>
          <a:noFill/>
          <a:ln w="9525">
            <a:noFill/>
            <a:miter lim="800000"/>
            <a:headEnd/>
            <a:tailEnd/>
          </a:ln>
        </p:spPr>
        <p:txBody>
          <a:bodyPr>
            <a:spAutoFit/>
          </a:bodyPr>
          <a:lstStyle/>
          <a:p>
            <a:pPr algn="r"/>
            <a:r>
              <a:rPr lang="it-IT" sz="4800" b="1">
                <a:solidFill>
                  <a:srgbClr val="000000"/>
                </a:solidFill>
                <a:latin typeface="Arial Black" pitchFamily="34" charset="0"/>
                <a:cs typeface="Arial" charset="0"/>
              </a:rPr>
              <a:t>ogni notte,</a:t>
            </a:r>
          </a:p>
          <a:p>
            <a:pPr algn="r"/>
            <a:r>
              <a:rPr lang="it-IT" sz="4800" b="1">
                <a:solidFill>
                  <a:srgbClr val="000000"/>
                </a:solidFill>
                <a:latin typeface="Arial Black" pitchFamily="34" charset="0"/>
                <a:cs typeface="Arial" charset="0"/>
              </a:rPr>
              <a:t>ogni mattino resta accanto </a:t>
            </a:r>
          </a:p>
          <a:p>
            <a:pPr algn="r"/>
            <a:r>
              <a:rPr lang="it-IT" sz="4800" b="1">
                <a:solidFill>
                  <a:srgbClr val="000000"/>
                </a:solidFill>
                <a:latin typeface="Arial Black" pitchFamily="34" charset="0"/>
                <a:cs typeface="Arial" charset="0"/>
              </a:rPr>
              <a:t>a me.</a:t>
            </a:r>
          </a:p>
        </p:txBody>
      </p:sp>
    </p:spTree>
    <p:extLst>
      <p:ext uri="{BB962C8B-B14F-4D97-AF65-F5344CB8AC3E}">
        <p14:creationId xmlns:p14="http://schemas.microsoft.com/office/powerpoint/2010/main" xmlns="" val="387240679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Immagine 7" descr="37-strada-pienza.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6675" name="Rectangle 1"/>
          <p:cNvSpPr>
            <a:spLocks noChangeArrowheads="1"/>
          </p:cNvSpPr>
          <p:nvPr/>
        </p:nvSpPr>
        <p:spPr bwMode="auto">
          <a:xfrm>
            <a:off x="214313" y="106363"/>
            <a:ext cx="8786812" cy="4800600"/>
          </a:xfrm>
          <a:prstGeom prst="rect">
            <a:avLst/>
          </a:prstGeom>
          <a:solidFill>
            <a:srgbClr val="FFFFFF">
              <a:alpha val="69803"/>
            </a:srgbClr>
          </a:solidFill>
          <a:ln w="9525">
            <a:noFill/>
            <a:miter lim="800000"/>
            <a:headEnd/>
            <a:tailEnd/>
          </a:ln>
        </p:spPr>
        <p:txBody>
          <a:bodyPr anchor="ctr">
            <a:spAutoFit/>
          </a:bodyPr>
          <a:lstStyle/>
          <a:p>
            <a:r>
              <a:rPr lang="it-IT" sz="4800">
                <a:solidFill>
                  <a:srgbClr val="FF0000"/>
                </a:solidFill>
                <a:latin typeface="Arial Black" pitchFamily="34" charset="0"/>
                <a:cs typeface="Arial" charset="0"/>
              </a:rPr>
              <a:t>Ora vado sulla mia strada </a:t>
            </a:r>
            <a:br>
              <a:rPr lang="it-IT" sz="4800">
                <a:solidFill>
                  <a:srgbClr val="FF0000"/>
                </a:solidFill>
                <a:latin typeface="Arial Black" pitchFamily="34" charset="0"/>
                <a:cs typeface="Arial" charset="0"/>
              </a:rPr>
            </a:br>
            <a:r>
              <a:rPr lang="it-IT" sz="4800">
                <a:solidFill>
                  <a:srgbClr val="FF0000"/>
                </a:solidFill>
                <a:latin typeface="Arial Black" pitchFamily="34" charset="0"/>
                <a:cs typeface="Arial" charset="0"/>
              </a:rPr>
              <a:t>con l’amore tuo </a:t>
            </a:r>
          </a:p>
          <a:p>
            <a:r>
              <a:rPr lang="it-IT" sz="4800">
                <a:solidFill>
                  <a:srgbClr val="FF0000"/>
                </a:solidFill>
                <a:latin typeface="Arial Black" pitchFamily="34" charset="0"/>
                <a:cs typeface="Arial" charset="0"/>
              </a:rPr>
              <a:t>che mi guida. </a:t>
            </a:r>
          </a:p>
          <a:p>
            <a:r>
              <a:rPr lang="it-IT" sz="4800">
                <a:solidFill>
                  <a:srgbClr val="FF0000"/>
                </a:solidFill>
                <a:latin typeface="Arial Black" pitchFamily="34" charset="0"/>
                <a:cs typeface="Arial" charset="0"/>
              </a:rPr>
              <a:t>Oh Signore, </a:t>
            </a:r>
          </a:p>
          <a:p>
            <a:r>
              <a:rPr lang="it-IT" sz="4800">
                <a:solidFill>
                  <a:srgbClr val="FF0000"/>
                </a:solidFill>
                <a:latin typeface="Arial Black" pitchFamily="34" charset="0"/>
                <a:cs typeface="Arial" charset="0"/>
              </a:rPr>
              <a:t>ovunque io vada,</a:t>
            </a:r>
          </a:p>
          <a:p>
            <a:r>
              <a:rPr lang="it-IT" sz="4800">
                <a:solidFill>
                  <a:srgbClr val="FF0000"/>
                </a:solidFill>
                <a:latin typeface="Arial Black" pitchFamily="34" charset="0"/>
                <a:cs typeface="Arial" charset="0"/>
              </a:rPr>
              <a:t>resta accanto a me </a:t>
            </a:r>
            <a:r>
              <a:rPr lang="it-IT" sz="1800">
                <a:solidFill>
                  <a:srgbClr val="FF0000"/>
                </a:solidFill>
                <a:latin typeface="Arial" charset="0"/>
                <a:cs typeface="Arial" charset="0"/>
              </a:rPr>
              <a:t/>
            </a:r>
            <a:br>
              <a:rPr lang="it-IT" sz="1800">
                <a:solidFill>
                  <a:srgbClr val="FF0000"/>
                </a:solidFill>
                <a:latin typeface="Arial" charset="0"/>
                <a:cs typeface="Arial" charset="0"/>
              </a:rPr>
            </a:br>
            <a:endParaRPr lang="it-IT" sz="1800">
              <a:solidFill>
                <a:srgbClr val="FF0000"/>
              </a:solidFill>
              <a:latin typeface="Arial" charset="0"/>
              <a:cs typeface="Arial" charset="0"/>
            </a:endParaRPr>
          </a:p>
        </p:txBody>
      </p:sp>
      <p:pic>
        <p:nvPicPr>
          <p:cNvPr id="156676"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6677"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6678"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extLst>
      <p:ext uri="{BB962C8B-B14F-4D97-AF65-F5344CB8AC3E}">
        <p14:creationId xmlns:p14="http://schemas.microsoft.com/office/powerpoint/2010/main" xmlns="" val="397943922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Immagine 5" descr="Orme%20sulla%20sabbia.jpg"/>
          <p:cNvPicPr>
            <a:picLocks noChangeAspect="1"/>
          </p:cNvPicPr>
          <p:nvPr/>
        </p:nvPicPr>
        <p:blipFill>
          <a:blip r:embed="rId2"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25601" name="Rectangle 1"/>
          <p:cNvSpPr>
            <a:spLocks noChangeArrowheads="1"/>
          </p:cNvSpPr>
          <p:nvPr/>
        </p:nvSpPr>
        <p:spPr bwMode="auto">
          <a:xfrm>
            <a:off x="5000628" y="214290"/>
            <a:ext cx="3929058" cy="4524315"/>
          </a:xfrm>
          <a:prstGeom prst="rect">
            <a:avLst/>
          </a:prstGeom>
          <a:solidFill>
            <a:schemeClr val="bg1">
              <a:alpha val="37000"/>
            </a:schemeClr>
          </a:solidFill>
          <a:ln w="9525">
            <a:noFill/>
            <a:miter lim="800000"/>
            <a:headEnd/>
            <a:tailEnd/>
          </a:ln>
          <a:effectLst>
            <a:softEdge rad="63500"/>
          </a:effectLst>
        </p:spPr>
        <p:txBody>
          <a:bodyPr anchor="ctr">
            <a:spAutoFit/>
          </a:bodyPr>
          <a:lstStyle/>
          <a:p>
            <a:pPr algn="r">
              <a:defRPr/>
            </a:pPr>
            <a:r>
              <a:rPr lang="it-IT" sz="4800" b="1" dirty="0">
                <a:solidFill>
                  <a:srgbClr val="000000"/>
                </a:solidFill>
                <a:latin typeface="Arial Black" pitchFamily="34" charset="0"/>
                <a:cs typeface="Arial" pitchFamily="34" charset="0"/>
              </a:rPr>
              <a:t>Io ti prego, stammi vicino </a:t>
            </a:r>
            <a:r>
              <a:rPr lang="it-IT" sz="4800" dirty="0">
                <a:solidFill>
                  <a:prstClr val="black"/>
                </a:solidFill>
                <a:latin typeface="Arial Black" pitchFamily="34" charset="0"/>
                <a:cs typeface="Arial" pitchFamily="34" charset="0"/>
              </a:rPr>
              <a:t/>
            </a:r>
            <a:br>
              <a:rPr lang="it-IT" sz="4800" dirty="0">
                <a:solidFill>
                  <a:prstClr val="black"/>
                </a:solidFill>
                <a:latin typeface="Arial Black" pitchFamily="34" charset="0"/>
                <a:cs typeface="Arial" pitchFamily="34" charset="0"/>
              </a:rPr>
            </a:br>
            <a:r>
              <a:rPr lang="it-IT" sz="4800" b="1" dirty="0">
                <a:solidFill>
                  <a:srgbClr val="000000"/>
                </a:solidFill>
                <a:latin typeface="Arial Black" pitchFamily="34" charset="0"/>
                <a:cs typeface="Arial" pitchFamily="34" charset="0"/>
              </a:rPr>
              <a:t>ogni passo del mio cammino</a:t>
            </a:r>
            <a:endParaRPr lang="it-IT" sz="1800" dirty="0">
              <a:solidFill>
                <a:prstClr val="black"/>
              </a:solidFill>
              <a:latin typeface="Arial" pitchFamily="34" charset="0"/>
              <a:cs typeface="Arial" pitchFamily="34" charset="0"/>
            </a:endParaRPr>
          </a:p>
        </p:txBody>
      </p:sp>
      <p:pic>
        <p:nvPicPr>
          <p:cNvPr id="157702"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7703"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7704"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extLst>
      <p:ext uri="{BB962C8B-B14F-4D97-AF65-F5344CB8AC3E}">
        <p14:creationId xmlns:p14="http://schemas.microsoft.com/office/powerpoint/2010/main" xmlns="" val="383436032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8" descr="Clicca per immagine full size"/>
          <p:cNvPicPr>
            <a:picLocks noChangeAspect="1" noChangeArrowheads="1"/>
          </p:cNvPicPr>
          <p:nvPr/>
        </p:nvPicPr>
        <p:blipFill>
          <a:blip r:embed="rId2" cstate="print"/>
          <a:srcRect/>
          <a:stretch>
            <a:fillRect/>
          </a:stretch>
        </p:blipFill>
        <p:spPr bwMode="auto">
          <a:xfrm>
            <a:off x="0" y="0"/>
            <a:ext cx="6137275" cy="6858000"/>
          </a:xfrm>
          <a:prstGeom prst="rect">
            <a:avLst/>
          </a:prstGeom>
          <a:noFill/>
          <a:ln w="9525">
            <a:noFill/>
            <a:miter lim="800000"/>
            <a:headEnd/>
            <a:tailEnd/>
          </a:ln>
        </p:spPr>
      </p:pic>
      <p:sp>
        <p:nvSpPr>
          <p:cNvPr id="158723" name="Rettangolo 1"/>
          <p:cNvSpPr>
            <a:spLocks noChangeArrowheads="1"/>
          </p:cNvSpPr>
          <p:nvPr/>
        </p:nvSpPr>
        <p:spPr bwMode="auto">
          <a:xfrm>
            <a:off x="4286250" y="428625"/>
            <a:ext cx="4572000" cy="3786188"/>
          </a:xfrm>
          <a:prstGeom prst="rect">
            <a:avLst/>
          </a:prstGeom>
          <a:noFill/>
          <a:ln w="9525">
            <a:noFill/>
            <a:miter lim="800000"/>
            <a:headEnd/>
            <a:tailEnd/>
          </a:ln>
        </p:spPr>
        <p:txBody>
          <a:bodyPr>
            <a:spAutoFit/>
          </a:bodyPr>
          <a:lstStyle/>
          <a:p>
            <a:pPr algn="r"/>
            <a:r>
              <a:rPr lang="it-IT" sz="4800" b="1">
                <a:solidFill>
                  <a:srgbClr val="000000"/>
                </a:solidFill>
                <a:latin typeface="Arial Black" pitchFamily="34" charset="0"/>
                <a:cs typeface="Arial" charset="0"/>
              </a:rPr>
              <a:t>ogni notte,</a:t>
            </a:r>
          </a:p>
          <a:p>
            <a:pPr algn="r"/>
            <a:r>
              <a:rPr lang="it-IT" sz="4800" b="1">
                <a:solidFill>
                  <a:srgbClr val="000000"/>
                </a:solidFill>
                <a:latin typeface="Arial Black" pitchFamily="34" charset="0"/>
                <a:cs typeface="Arial" charset="0"/>
              </a:rPr>
              <a:t>ogni mattino resta accanto </a:t>
            </a:r>
          </a:p>
          <a:p>
            <a:pPr algn="r"/>
            <a:r>
              <a:rPr lang="it-IT" sz="4800" b="1">
                <a:solidFill>
                  <a:srgbClr val="000000"/>
                </a:solidFill>
                <a:latin typeface="Arial Black" pitchFamily="34" charset="0"/>
                <a:cs typeface="Arial" charset="0"/>
              </a:rPr>
              <a:t>a me.</a:t>
            </a:r>
          </a:p>
        </p:txBody>
      </p:sp>
    </p:spTree>
    <p:extLst>
      <p:ext uri="{BB962C8B-B14F-4D97-AF65-F5344CB8AC3E}">
        <p14:creationId xmlns:p14="http://schemas.microsoft.com/office/powerpoint/2010/main" xmlns="" val="337535528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Immagine 7" descr="37-strada-pienza.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9747" name="Rectangle 1"/>
          <p:cNvSpPr>
            <a:spLocks noChangeArrowheads="1"/>
          </p:cNvSpPr>
          <p:nvPr/>
        </p:nvSpPr>
        <p:spPr bwMode="auto">
          <a:xfrm>
            <a:off x="214313" y="106363"/>
            <a:ext cx="8786812" cy="4800600"/>
          </a:xfrm>
          <a:prstGeom prst="rect">
            <a:avLst/>
          </a:prstGeom>
          <a:solidFill>
            <a:srgbClr val="FFFFFF">
              <a:alpha val="69803"/>
            </a:srgbClr>
          </a:solidFill>
          <a:ln w="9525">
            <a:noFill/>
            <a:miter lim="800000"/>
            <a:headEnd/>
            <a:tailEnd/>
          </a:ln>
        </p:spPr>
        <p:txBody>
          <a:bodyPr anchor="ctr">
            <a:spAutoFit/>
          </a:bodyPr>
          <a:lstStyle/>
          <a:p>
            <a:r>
              <a:rPr lang="it-IT" sz="4800">
                <a:solidFill>
                  <a:srgbClr val="FF0000"/>
                </a:solidFill>
                <a:latin typeface="Arial Black" pitchFamily="34" charset="0"/>
                <a:cs typeface="Arial" charset="0"/>
              </a:rPr>
              <a:t>Ora vado sulla mia strada </a:t>
            </a:r>
            <a:br>
              <a:rPr lang="it-IT" sz="4800">
                <a:solidFill>
                  <a:srgbClr val="FF0000"/>
                </a:solidFill>
                <a:latin typeface="Arial Black" pitchFamily="34" charset="0"/>
                <a:cs typeface="Arial" charset="0"/>
              </a:rPr>
            </a:br>
            <a:r>
              <a:rPr lang="it-IT" sz="4800">
                <a:solidFill>
                  <a:srgbClr val="FF0000"/>
                </a:solidFill>
                <a:latin typeface="Arial Black" pitchFamily="34" charset="0"/>
                <a:cs typeface="Arial" charset="0"/>
              </a:rPr>
              <a:t>con l’amore tuo </a:t>
            </a:r>
          </a:p>
          <a:p>
            <a:r>
              <a:rPr lang="it-IT" sz="4800">
                <a:solidFill>
                  <a:srgbClr val="FF0000"/>
                </a:solidFill>
                <a:latin typeface="Arial Black" pitchFamily="34" charset="0"/>
                <a:cs typeface="Arial" charset="0"/>
              </a:rPr>
              <a:t>che mi guida. </a:t>
            </a:r>
          </a:p>
          <a:p>
            <a:r>
              <a:rPr lang="it-IT" sz="4800">
                <a:solidFill>
                  <a:srgbClr val="FF0000"/>
                </a:solidFill>
                <a:latin typeface="Arial Black" pitchFamily="34" charset="0"/>
                <a:cs typeface="Arial" charset="0"/>
              </a:rPr>
              <a:t>Oh Signore, </a:t>
            </a:r>
          </a:p>
          <a:p>
            <a:r>
              <a:rPr lang="it-IT" sz="4800">
                <a:solidFill>
                  <a:srgbClr val="FF0000"/>
                </a:solidFill>
                <a:latin typeface="Arial Black" pitchFamily="34" charset="0"/>
                <a:cs typeface="Arial" charset="0"/>
              </a:rPr>
              <a:t>ovunque io vada,</a:t>
            </a:r>
          </a:p>
          <a:p>
            <a:r>
              <a:rPr lang="it-IT" sz="4800">
                <a:solidFill>
                  <a:srgbClr val="FF0000"/>
                </a:solidFill>
                <a:latin typeface="Arial Black" pitchFamily="34" charset="0"/>
                <a:cs typeface="Arial" charset="0"/>
              </a:rPr>
              <a:t>resta accanto a me </a:t>
            </a:r>
            <a:r>
              <a:rPr lang="it-IT" sz="1800">
                <a:solidFill>
                  <a:srgbClr val="FF0000"/>
                </a:solidFill>
                <a:latin typeface="Arial" charset="0"/>
                <a:cs typeface="Arial" charset="0"/>
              </a:rPr>
              <a:t/>
            </a:r>
            <a:br>
              <a:rPr lang="it-IT" sz="1800">
                <a:solidFill>
                  <a:srgbClr val="FF0000"/>
                </a:solidFill>
                <a:latin typeface="Arial" charset="0"/>
                <a:cs typeface="Arial" charset="0"/>
              </a:rPr>
            </a:br>
            <a:endParaRPr lang="it-IT" sz="1800">
              <a:solidFill>
                <a:srgbClr val="FF0000"/>
              </a:solidFill>
              <a:latin typeface="Arial" charset="0"/>
              <a:cs typeface="Arial" charset="0"/>
            </a:endParaRPr>
          </a:p>
        </p:txBody>
      </p:sp>
      <p:pic>
        <p:nvPicPr>
          <p:cNvPr id="159748"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59749"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59750"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extLst>
      <p:ext uri="{BB962C8B-B14F-4D97-AF65-F5344CB8AC3E}">
        <p14:creationId xmlns:p14="http://schemas.microsoft.com/office/powerpoint/2010/main" xmlns="" val="258910598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Immagine 5" descr="Orme%20sulla%20sabbia.jpg"/>
          <p:cNvPicPr>
            <a:picLocks noChangeAspect="1"/>
          </p:cNvPicPr>
          <p:nvPr/>
        </p:nvPicPr>
        <p:blipFill>
          <a:blip r:embed="rId2"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25601" name="Rectangle 1"/>
          <p:cNvSpPr>
            <a:spLocks noChangeArrowheads="1"/>
          </p:cNvSpPr>
          <p:nvPr/>
        </p:nvSpPr>
        <p:spPr bwMode="auto">
          <a:xfrm>
            <a:off x="5000628" y="214290"/>
            <a:ext cx="3929058" cy="4524315"/>
          </a:xfrm>
          <a:prstGeom prst="rect">
            <a:avLst/>
          </a:prstGeom>
          <a:solidFill>
            <a:schemeClr val="bg1">
              <a:alpha val="37000"/>
            </a:schemeClr>
          </a:solidFill>
          <a:ln w="9525">
            <a:noFill/>
            <a:miter lim="800000"/>
            <a:headEnd/>
            <a:tailEnd/>
          </a:ln>
          <a:effectLst>
            <a:softEdge rad="63500"/>
          </a:effectLst>
        </p:spPr>
        <p:txBody>
          <a:bodyPr anchor="ctr">
            <a:spAutoFit/>
          </a:bodyPr>
          <a:lstStyle/>
          <a:p>
            <a:pPr algn="r">
              <a:defRPr/>
            </a:pPr>
            <a:r>
              <a:rPr lang="it-IT" sz="4800" b="1" dirty="0">
                <a:solidFill>
                  <a:srgbClr val="000000"/>
                </a:solidFill>
                <a:latin typeface="Arial Black" pitchFamily="34" charset="0"/>
                <a:cs typeface="Arial" pitchFamily="34" charset="0"/>
              </a:rPr>
              <a:t>Io ti prego, stammi vicino </a:t>
            </a:r>
            <a:r>
              <a:rPr lang="it-IT" sz="4800" dirty="0">
                <a:solidFill>
                  <a:prstClr val="black"/>
                </a:solidFill>
                <a:latin typeface="Arial Black" pitchFamily="34" charset="0"/>
                <a:cs typeface="Arial" pitchFamily="34" charset="0"/>
              </a:rPr>
              <a:t/>
            </a:r>
            <a:br>
              <a:rPr lang="it-IT" sz="4800" dirty="0">
                <a:solidFill>
                  <a:prstClr val="black"/>
                </a:solidFill>
                <a:latin typeface="Arial Black" pitchFamily="34" charset="0"/>
                <a:cs typeface="Arial" pitchFamily="34" charset="0"/>
              </a:rPr>
            </a:br>
            <a:r>
              <a:rPr lang="it-IT" sz="4800" b="1" dirty="0">
                <a:solidFill>
                  <a:srgbClr val="000000"/>
                </a:solidFill>
                <a:latin typeface="Arial Black" pitchFamily="34" charset="0"/>
                <a:cs typeface="Arial" pitchFamily="34" charset="0"/>
              </a:rPr>
              <a:t>ogni passo del mio cammino</a:t>
            </a:r>
            <a:endParaRPr lang="it-IT" sz="1800" dirty="0">
              <a:solidFill>
                <a:prstClr val="black"/>
              </a:solidFill>
              <a:latin typeface="Arial" pitchFamily="34" charset="0"/>
              <a:cs typeface="Arial" pitchFamily="34" charset="0"/>
            </a:endParaRPr>
          </a:p>
        </p:txBody>
      </p:sp>
      <p:pic>
        <p:nvPicPr>
          <p:cNvPr id="160774"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60775"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60776"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extLst>
      <p:ext uri="{BB962C8B-B14F-4D97-AF65-F5344CB8AC3E}">
        <p14:creationId xmlns:p14="http://schemas.microsoft.com/office/powerpoint/2010/main" xmlns="" val="356732739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8" descr="Clicca per immagine full size"/>
          <p:cNvPicPr>
            <a:picLocks noChangeAspect="1" noChangeArrowheads="1"/>
          </p:cNvPicPr>
          <p:nvPr/>
        </p:nvPicPr>
        <p:blipFill>
          <a:blip r:embed="rId2" cstate="print"/>
          <a:srcRect/>
          <a:stretch>
            <a:fillRect/>
          </a:stretch>
        </p:blipFill>
        <p:spPr bwMode="auto">
          <a:xfrm>
            <a:off x="0" y="0"/>
            <a:ext cx="6137275" cy="6858000"/>
          </a:xfrm>
          <a:prstGeom prst="rect">
            <a:avLst/>
          </a:prstGeom>
          <a:noFill/>
          <a:ln w="9525">
            <a:noFill/>
            <a:miter lim="800000"/>
            <a:headEnd/>
            <a:tailEnd/>
          </a:ln>
        </p:spPr>
      </p:pic>
      <p:sp>
        <p:nvSpPr>
          <p:cNvPr id="161795" name="Rettangolo 1"/>
          <p:cNvSpPr>
            <a:spLocks noChangeArrowheads="1"/>
          </p:cNvSpPr>
          <p:nvPr/>
        </p:nvSpPr>
        <p:spPr bwMode="auto">
          <a:xfrm>
            <a:off x="4286250" y="428625"/>
            <a:ext cx="4572000" cy="3786188"/>
          </a:xfrm>
          <a:prstGeom prst="rect">
            <a:avLst/>
          </a:prstGeom>
          <a:noFill/>
          <a:ln w="9525">
            <a:noFill/>
            <a:miter lim="800000"/>
            <a:headEnd/>
            <a:tailEnd/>
          </a:ln>
        </p:spPr>
        <p:txBody>
          <a:bodyPr>
            <a:spAutoFit/>
          </a:bodyPr>
          <a:lstStyle/>
          <a:p>
            <a:pPr algn="r"/>
            <a:r>
              <a:rPr lang="it-IT" sz="4800" b="1">
                <a:solidFill>
                  <a:srgbClr val="000000"/>
                </a:solidFill>
                <a:latin typeface="Arial Black" pitchFamily="34" charset="0"/>
                <a:cs typeface="Arial" charset="0"/>
              </a:rPr>
              <a:t>ogni notte,</a:t>
            </a:r>
          </a:p>
          <a:p>
            <a:pPr algn="r"/>
            <a:r>
              <a:rPr lang="it-IT" sz="4800" b="1">
                <a:solidFill>
                  <a:srgbClr val="000000"/>
                </a:solidFill>
                <a:latin typeface="Arial Black" pitchFamily="34" charset="0"/>
                <a:cs typeface="Arial" charset="0"/>
              </a:rPr>
              <a:t>ogni mattino resta accanto </a:t>
            </a:r>
          </a:p>
          <a:p>
            <a:pPr algn="r"/>
            <a:r>
              <a:rPr lang="it-IT" sz="4800" b="1">
                <a:solidFill>
                  <a:srgbClr val="000000"/>
                </a:solidFill>
                <a:latin typeface="Arial Black" pitchFamily="34" charset="0"/>
                <a:cs typeface="Arial" charset="0"/>
              </a:rPr>
              <a:t>a me.</a:t>
            </a:r>
          </a:p>
        </p:txBody>
      </p:sp>
    </p:spTree>
    <p:extLst>
      <p:ext uri="{BB962C8B-B14F-4D97-AF65-F5344CB8AC3E}">
        <p14:creationId xmlns:p14="http://schemas.microsoft.com/office/powerpoint/2010/main" xmlns="" val="1959822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asellaDiTesto 1"/>
          <p:cNvSpPr txBox="1">
            <a:spLocks noChangeArrowheads="1"/>
          </p:cNvSpPr>
          <p:nvPr/>
        </p:nvSpPr>
        <p:spPr bwMode="auto">
          <a:xfrm>
            <a:off x="500063" y="571500"/>
            <a:ext cx="7858125"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it-IT" sz="4000">
                <a:solidFill>
                  <a:srgbClr val="000000"/>
                </a:solidFill>
                <a:latin typeface="Calibri" pitchFamily="34" charset="0"/>
                <a:cs typeface="Arial" charset="0"/>
              </a:rPr>
              <a:t>Dio, Padre buono, </a:t>
            </a:r>
          </a:p>
          <a:p>
            <a:r>
              <a:rPr lang="it-IT" sz="4000">
                <a:solidFill>
                  <a:srgbClr val="000000"/>
                </a:solidFill>
                <a:latin typeface="Calibri" pitchFamily="34" charset="0"/>
                <a:cs typeface="Arial" charset="0"/>
              </a:rPr>
              <a:t>che ci perdona sempre </a:t>
            </a:r>
          </a:p>
          <a:p>
            <a:r>
              <a:rPr lang="it-IT" sz="4000">
                <a:solidFill>
                  <a:srgbClr val="000000"/>
                </a:solidFill>
                <a:latin typeface="Calibri" pitchFamily="34" charset="0"/>
                <a:cs typeface="Arial" charset="0"/>
              </a:rPr>
              <a:t>quando siamo pentiti di vero cuore, abbia misericordia di noi, </a:t>
            </a:r>
          </a:p>
          <a:p>
            <a:r>
              <a:rPr lang="it-IT" sz="4000">
                <a:solidFill>
                  <a:srgbClr val="000000"/>
                </a:solidFill>
                <a:latin typeface="Calibri" pitchFamily="34" charset="0"/>
                <a:cs typeface="Arial" charset="0"/>
              </a:rPr>
              <a:t>perdoni i nostri peccati </a:t>
            </a:r>
          </a:p>
          <a:p>
            <a:r>
              <a:rPr lang="it-IT" sz="4000">
                <a:solidFill>
                  <a:srgbClr val="000000"/>
                </a:solidFill>
                <a:latin typeface="Calibri" pitchFamily="34" charset="0"/>
                <a:cs typeface="Arial" charset="0"/>
              </a:rPr>
              <a:t>e ci conduca alla vita eterna.</a:t>
            </a:r>
          </a:p>
          <a:p>
            <a:r>
              <a:rPr lang="it-IT" sz="4000" b="1">
                <a:solidFill>
                  <a:srgbClr val="000000"/>
                </a:solidFill>
                <a:latin typeface="Calibri" pitchFamily="34" charset="0"/>
                <a:cs typeface="Arial" charset="0"/>
              </a:rPr>
              <a:t>Amen.</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ChangeArrowheads="1"/>
          </p:cNvSpPr>
          <p:nvPr/>
        </p:nvSpPr>
        <p:spPr bwMode="auto">
          <a:xfrm>
            <a:off x="214313" y="615226"/>
            <a:ext cx="8643937" cy="5632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just"/>
            <a:r>
              <a:rPr lang="it-IT" sz="4000" dirty="0" smtClean="0"/>
              <a:t>O Dio, che per radunare tutti i popoli nel tuo regno hai mandato il tuo Figlio nella nostra carne, donaci uno spirito vigilante, perché, camminando sulle tue vie di pace, possiamo andare incontro al Signore quando verrà nella gloria. Egli è Dio, e vive e regna con te, nell’unità dello Spirito Santo, per tutti i secoli dei secoli</a:t>
            </a:r>
            <a:r>
              <a:rPr lang="it-IT" sz="4000" dirty="0" smtClean="0"/>
              <a:t>.			</a:t>
            </a:r>
            <a:r>
              <a:rPr lang="it-IT" sz="4000" dirty="0">
                <a:latin typeface="Calibri" pitchFamily="34" charset="0"/>
                <a:cs typeface="Times New Roman" pitchFamily="18" charset="0"/>
              </a:rPr>
              <a:t>			</a:t>
            </a:r>
            <a:r>
              <a:rPr lang="it-IT" sz="4000" b="1" dirty="0">
                <a:latin typeface="Calibri" pitchFamily="34" charset="0"/>
                <a:cs typeface="Times New Roman" pitchFamily="18" charset="0"/>
              </a:rPr>
              <a:t>Amen. </a:t>
            </a:r>
            <a:endParaRPr lang="it-IT" sz="4000" dirty="0">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WordArt 5"/>
          <p:cNvSpPr>
            <a:spLocks noChangeArrowheads="1" noChangeShapeType="1" noTextEdit="1"/>
          </p:cNvSpPr>
          <p:nvPr/>
        </p:nvSpPr>
        <p:spPr bwMode="auto">
          <a:xfrm>
            <a:off x="323850" y="1268413"/>
            <a:ext cx="4392613"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pic>
        <p:nvPicPr>
          <p:cNvPr id="59395" name="Picture 8" descr="Tapezzeria"/>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5429250" y="0"/>
            <a:ext cx="30591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8"/>
          <p:cNvSpPr>
            <a:spLocks noChangeArrowheads="1"/>
          </p:cNvSpPr>
          <p:nvPr/>
        </p:nvSpPr>
        <p:spPr bwMode="auto">
          <a:xfrm>
            <a:off x="0" y="1785938"/>
            <a:ext cx="9001125" cy="5072062"/>
          </a:xfrm>
          <a:prstGeom prst="ellipse">
            <a:avLst/>
          </a:prstGeom>
          <a:blipFill dpi="0" rotWithShape="1">
            <a:blip r:embed="rId2" cstate="email">
              <a:extLst>
                <a:ext uri="{28A0092B-C50C-407E-A947-70E740481C1C}">
                  <a14:useLocalDpi xmlns:a14="http://schemas.microsoft.com/office/drawing/2010/main" xmlns=""/>
                </a:ext>
              </a:extLst>
            </a:blip>
            <a:srcRect/>
            <a:stretch>
              <a:fillRect/>
            </a:stretch>
          </a:blipFill>
          <a:ln w="38100">
            <a:solidFill>
              <a:srgbClr val="FFFFCC"/>
            </a:solidFill>
            <a:round/>
            <a:headEnd/>
            <a:tailEnd/>
          </a:ln>
        </p:spPr>
        <p:txBody>
          <a:bodyPr anchor="ctr"/>
          <a:lstStyle/>
          <a:p>
            <a:endParaRPr lang="it-IT"/>
          </a:p>
        </p:txBody>
      </p:sp>
      <p:sp>
        <p:nvSpPr>
          <p:cNvPr id="44034" name="Rectangle 1"/>
          <p:cNvSpPr>
            <a:spLocks noChangeArrowheads="1"/>
          </p:cNvSpPr>
          <p:nvPr/>
        </p:nvSpPr>
        <p:spPr bwMode="auto">
          <a:xfrm>
            <a:off x="571500" y="0"/>
            <a:ext cx="8143875" cy="4647426"/>
          </a:xfrm>
          <a:prstGeom prst="rect">
            <a:avLst/>
          </a:prstGeom>
          <a:solidFill>
            <a:srgbClr val="FFFFFF">
              <a:alpha val="67843"/>
            </a:srgbClr>
          </a:solidFill>
          <a:ln w="9525">
            <a:noFill/>
            <a:miter lim="800000"/>
            <a:headEnd/>
            <a:tailEnd/>
          </a:ln>
        </p:spPr>
        <p:txBody>
          <a:bodyPr anchor="ctr">
            <a:spAutoFit/>
          </a:bodyPr>
          <a:lstStyle/>
          <a:p>
            <a:pPr algn="just">
              <a:defRPr/>
            </a:pPr>
            <a:r>
              <a:rPr lang="it-IT" sz="4000" i="1" dirty="0">
                <a:latin typeface="Arial" charset="0"/>
                <a:ea typeface="Times New Roman" pitchFamily="18" charset="0"/>
                <a:cs typeface="Arial" charset="0"/>
              </a:rPr>
              <a:t>Dalla lettera di san Paolo apostolo ai Romani</a:t>
            </a:r>
          </a:p>
          <a:p>
            <a:pPr algn="just">
              <a:defRPr/>
            </a:pPr>
            <a:endParaRPr lang="it-IT" sz="1600" dirty="0">
              <a:ea typeface="Times New Roman" pitchFamily="18" charset="0"/>
              <a:cs typeface="Arial" charset="0"/>
            </a:endParaRPr>
          </a:p>
          <a:p>
            <a:pPr algn="just">
              <a:defRPr/>
            </a:pPr>
            <a:r>
              <a:rPr lang="it-IT" sz="4000" dirty="0">
                <a:latin typeface="+mn-lt"/>
                <a:ea typeface="Times New Roman" pitchFamily="18" charset="0"/>
                <a:cs typeface="Arial" charset="0"/>
              </a:rPr>
              <a:t>Fratelli, questo voi farete, consapevoli del momento: è ormai tempo di svegliarvi dal sonno, perché adesso la nostra salvezza è più vicina di quando diventammo </a:t>
            </a:r>
            <a:r>
              <a:rPr lang="it-IT" sz="4000" dirty="0" smtClean="0">
                <a:latin typeface="+mn-lt"/>
                <a:ea typeface="Times New Roman" pitchFamily="18" charset="0"/>
                <a:cs typeface="Arial" charset="0"/>
              </a:rPr>
              <a:t>credenti</a:t>
            </a:r>
            <a:r>
              <a:rPr lang="it-IT" sz="4000" dirty="0">
                <a:latin typeface="+mn-lt"/>
                <a:ea typeface="Times New Roman" pitchFamily="18"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style.rotation</p:attrName>
                                        </p:attrNameLst>
                                      </p:cBhvr>
                                      <p:tavLst>
                                        <p:tav tm="0">
                                          <p:val>
                                            <p:fltVal val="360"/>
                                          </p:val>
                                        </p:tav>
                                        <p:tav tm="100000">
                                          <p:val>
                                            <p:fltVal val="0"/>
                                          </p:val>
                                        </p:tav>
                                      </p:tavLst>
                                    </p:anim>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http://www.fotografieitalia.it/foto/133/Roccella%20Jonica_133-03-02-43-5998.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182563"/>
            <a:ext cx="9188450" cy="704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3" name="Rettangolo 1"/>
          <p:cNvSpPr>
            <a:spLocks noChangeArrowheads="1"/>
          </p:cNvSpPr>
          <p:nvPr/>
        </p:nvSpPr>
        <p:spPr bwMode="auto">
          <a:xfrm>
            <a:off x="642938" y="3857625"/>
            <a:ext cx="7858125" cy="2554288"/>
          </a:xfrm>
          <a:prstGeom prst="rect">
            <a:avLst/>
          </a:prstGeom>
          <a:solidFill>
            <a:srgbClr val="F7C717">
              <a:alpha val="69804"/>
            </a:srgbClr>
          </a:solidFill>
          <a:ln>
            <a:noFill/>
          </a:ln>
        </p:spPr>
        <p:txBody>
          <a:bodyPr>
            <a:spAutoFit/>
          </a:bodyPr>
          <a:lstStyle/>
          <a:p>
            <a:pPr algn="just"/>
            <a:r>
              <a:rPr lang="it-IT" sz="4000" dirty="0">
                <a:solidFill>
                  <a:srgbClr val="000000"/>
                </a:solidFill>
                <a:latin typeface="Calibri" pitchFamily="34" charset="0"/>
                <a:ea typeface="Times New Roman" pitchFamily="18" charset="0"/>
                <a:cs typeface="Arial" charset="0"/>
              </a:rPr>
              <a:t>La notte è avanzata, il giorno è vicino. Perciò gettiamo via le opere delle tenebre e indossiamo le armi della luce.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http://www.anarca-bolo.ch/a-rivista/255/img/2137901.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7" name="Rettangolo 1"/>
          <p:cNvSpPr>
            <a:spLocks noChangeArrowheads="1"/>
          </p:cNvSpPr>
          <p:nvPr/>
        </p:nvSpPr>
        <p:spPr bwMode="auto">
          <a:xfrm>
            <a:off x="357188" y="714375"/>
            <a:ext cx="8358187" cy="4401205"/>
          </a:xfrm>
          <a:prstGeom prst="rect">
            <a:avLst/>
          </a:prstGeom>
          <a:solidFill>
            <a:srgbClr val="FFFFFF">
              <a:alpha val="72941"/>
            </a:srgbClr>
          </a:solidFill>
          <a:ln>
            <a:noFill/>
          </a:ln>
        </p:spPr>
        <p:txBody>
          <a:bodyPr>
            <a:spAutoFit/>
          </a:bodyPr>
          <a:lstStyle/>
          <a:p>
            <a:pPr algn="just"/>
            <a:r>
              <a:rPr lang="it-IT" sz="4000" dirty="0">
                <a:solidFill>
                  <a:srgbClr val="000000"/>
                </a:solidFill>
                <a:latin typeface="Calibri" pitchFamily="34" charset="0"/>
                <a:ea typeface="Times New Roman" pitchFamily="18" charset="0"/>
                <a:cs typeface="Arial" charset="0"/>
              </a:rPr>
              <a:t>Comportiamoci onestamente, come in pieno giorno: non in mezzo a orge e ubriachezze, non fra lussurie e impurità, non in litigi e gelosie. Rivestitevi invece del Signore Gesù Cristo</a:t>
            </a:r>
            <a:r>
              <a:rPr lang="it-IT" sz="4000" dirty="0" smtClean="0">
                <a:solidFill>
                  <a:srgbClr val="000000"/>
                </a:solidFill>
                <a:latin typeface="Calibri" pitchFamily="34" charset="0"/>
                <a:ea typeface="Times New Roman" pitchFamily="18" charset="0"/>
                <a:cs typeface="Arial" charset="0"/>
              </a:rPr>
              <a:t>.</a:t>
            </a:r>
          </a:p>
          <a:p>
            <a:pPr algn="just"/>
            <a:r>
              <a:rPr lang="it-IT" sz="4000" dirty="0" smtClean="0">
                <a:solidFill>
                  <a:srgbClr val="000000"/>
                </a:solidFill>
                <a:latin typeface="Calibri" pitchFamily="34" charset="0"/>
                <a:ea typeface="Times New Roman" pitchFamily="18" charset="0"/>
                <a:cs typeface="Arial" charset="0"/>
              </a:rPr>
              <a:t>Parola </a:t>
            </a:r>
            <a:r>
              <a:rPr lang="it-IT" sz="4000" dirty="0">
                <a:solidFill>
                  <a:srgbClr val="000000"/>
                </a:solidFill>
                <a:latin typeface="Calibri" pitchFamily="34" charset="0"/>
                <a:ea typeface="Times New Roman" pitchFamily="18" charset="0"/>
                <a:cs typeface="Arial" charset="0"/>
              </a:rPr>
              <a:t>di Dio.	   </a:t>
            </a:r>
            <a:r>
              <a:rPr lang="it-IT" sz="4000" b="1" dirty="0">
                <a:solidFill>
                  <a:srgbClr val="000000"/>
                </a:solidFill>
                <a:latin typeface="Calibri" pitchFamily="34" charset="0"/>
                <a:ea typeface="Times New Roman" pitchFamily="18" charset="0"/>
                <a:cs typeface="Arial" charset="0"/>
              </a:rPr>
              <a:t>Rendiamo grazie a Dio.</a:t>
            </a:r>
            <a:endParaRPr lang="it-IT" sz="4000" dirty="0">
              <a:solidFill>
                <a:srgbClr val="000000"/>
              </a:solidFill>
              <a:latin typeface="Calibri" pitchFamily="34" charset="0"/>
              <a:ea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stella comet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217839" cy="691337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custDataLst>
              <p:tags r:id="rId1"/>
            </p:custDataLst>
          </p:nvPr>
        </p:nvSpPr>
        <p:spPr>
          <a:xfrm>
            <a:off x="897005" y="1916832"/>
            <a:ext cx="7423827" cy="2800767"/>
          </a:xfrm>
          <a:prstGeom prst="rect">
            <a:avLst/>
          </a:prstGeom>
          <a:noFill/>
        </p:spPr>
        <p:txBody>
          <a:bodyPr wrap="none">
            <a:spAutoFit/>
          </a:bodyPr>
          <a:lstStyle/>
          <a:p>
            <a:pPr algn="ctr">
              <a:defRPr/>
            </a:pPr>
            <a:r>
              <a:rPr lang="it-IT" sz="88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rPr>
              <a:t>Luce che sorgi </a:t>
            </a:r>
          </a:p>
          <a:p>
            <a:pPr algn="ctr">
              <a:defRPr/>
            </a:pPr>
            <a:r>
              <a:rPr lang="it-IT" sz="88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rPr>
              <a:t>nella notte</a:t>
            </a:r>
          </a:p>
        </p:txBody>
      </p:sp>
    </p:spTree>
    <p:extLst>
      <p:ext uri="{BB962C8B-B14F-4D97-AF65-F5344CB8AC3E}">
        <p14:creationId xmlns:p14="http://schemas.microsoft.com/office/powerpoint/2010/main" xmlns="" val="15608756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Immagine 5" descr="Terrasanta 2007 955.jpg"/>
          <p:cNvPicPr>
            <a:picLocks noChangeAspect="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7" name="Text Box 3"/>
          <p:cNvSpPr txBox="1">
            <a:spLocks noChangeArrowheads="1"/>
          </p:cNvSpPr>
          <p:nvPr/>
        </p:nvSpPr>
        <p:spPr bwMode="auto">
          <a:xfrm>
            <a:off x="0" y="0"/>
            <a:ext cx="8537575" cy="109855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ca-ES" sz="6600" b="1" i="1">
                <a:solidFill>
                  <a:schemeClr val="bg1"/>
                </a:solidFill>
                <a:latin typeface="Comic Sans MS" pitchFamily="66" charset="0"/>
              </a:rPr>
              <a:t> </a:t>
            </a:r>
            <a:r>
              <a:rPr lang="ca-ES" sz="6600" b="1" i="1">
                <a:solidFill>
                  <a:srgbClr val="FF0A1E"/>
                </a:solidFill>
                <a:latin typeface="Comic Sans MS" pitchFamily="66" charset="0"/>
              </a:rPr>
              <a:t>Salmo responsoriale</a:t>
            </a:r>
          </a:p>
        </p:txBody>
      </p:sp>
      <p:sp>
        <p:nvSpPr>
          <p:cNvPr id="11269" name="Rectangle 5"/>
          <p:cNvSpPr>
            <a:spLocks noChangeArrowheads="1"/>
          </p:cNvSpPr>
          <p:nvPr/>
        </p:nvSpPr>
        <p:spPr bwMode="auto">
          <a:xfrm>
            <a:off x="4000500" y="1341438"/>
            <a:ext cx="5143500" cy="1323975"/>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effectLst>
        </p:spPr>
        <p:txBody>
          <a:bodyPr>
            <a:spAutoFit/>
          </a:bodyPr>
          <a:lstStyle/>
          <a:p>
            <a:pPr>
              <a:defRPr/>
            </a:pPr>
            <a:r>
              <a:rPr lang="ca-ES" dirty="0">
                <a:latin typeface="Times"/>
              </a:rPr>
              <a:t> </a:t>
            </a:r>
            <a:r>
              <a:rPr lang="it-IT" sz="4000" b="1" i="1" dirty="0">
                <a:solidFill>
                  <a:schemeClr val="bg1"/>
                </a:solidFill>
                <a:effectLst>
                  <a:outerShdw blurRad="38100" dist="38100" dir="2700000" algn="tl">
                    <a:srgbClr val="000000">
                      <a:alpha val="43137"/>
                    </a:srgbClr>
                  </a:outerShdw>
                </a:effectLst>
                <a:latin typeface="Comic Sans MS" pitchFamily="66" charset="0"/>
              </a:rPr>
              <a:t>Andiamo con gioia </a:t>
            </a:r>
          </a:p>
          <a:p>
            <a:pPr>
              <a:defRPr/>
            </a:pPr>
            <a:r>
              <a:rPr lang="it-IT" sz="4000" b="1" i="1" dirty="0">
                <a:solidFill>
                  <a:schemeClr val="bg1"/>
                </a:solidFill>
                <a:effectLst>
                  <a:outerShdw blurRad="38100" dist="38100" dir="2700000" algn="tl">
                    <a:srgbClr val="000000">
                      <a:alpha val="43137"/>
                    </a:srgbClr>
                  </a:outerShdw>
                </a:effectLst>
                <a:latin typeface="Comic Sans MS" pitchFamily="66" charset="0"/>
              </a:rPr>
              <a:t>incontro al Signore.</a:t>
            </a:r>
          </a:p>
        </p:txBody>
      </p:sp>
      <p:sp>
        <p:nvSpPr>
          <p:cNvPr id="11270" name="Rectangle 6"/>
          <p:cNvSpPr>
            <a:spLocks noChangeArrowheads="1"/>
          </p:cNvSpPr>
          <p:nvPr/>
        </p:nvSpPr>
        <p:spPr bwMode="auto">
          <a:xfrm>
            <a:off x="0" y="3717925"/>
            <a:ext cx="8715375" cy="2554288"/>
          </a:xfrm>
          <a:prstGeom prst="rect">
            <a:avLst/>
          </a:prstGeom>
          <a:solidFill>
            <a:srgbClr val="0000FF">
              <a:alpha val="50000"/>
            </a:srgbClr>
          </a:solidFill>
          <a:ln w="9525">
            <a:noFill/>
            <a:miter lim="800000"/>
            <a:headEnd/>
            <a:tailEnd/>
          </a:ln>
          <a:effectLst/>
        </p:spPr>
        <p:txBody>
          <a:bodyPr>
            <a:spAutoFit/>
          </a:bodyPr>
          <a:lstStyle/>
          <a:p>
            <a:pPr>
              <a:defRPr/>
            </a:pPr>
            <a:r>
              <a:rPr lang="it-IT" sz="4000" b="1" i="1" dirty="0">
                <a:solidFill>
                  <a:schemeClr val="bg1"/>
                </a:solidFill>
                <a:effectLst>
                  <a:outerShdw blurRad="38100" dist="38100" dir="2700000" algn="tl">
                    <a:srgbClr val="000000"/>
                  </a:outerShdw>
                </a:effectLst>
                <a:latin typeface="Comic Sans MS" pitchFamily="66" charset="0"/>
              </a:rPr>
              <a:t>Quale gioia, quando mi dissero: «</a:t>
            </a:r>
            <a:r>
              <a:rPr lang="it-IT" sz="4000" b="1" i="1" dirty="0" smtClean="0">
                <a:solidFill>
                  <a:schemeClr val="bg1"/>
                </a:solidFill>
                <a:effectLst>
                  <a:outerShdw blurRad="38100" dist="38100" dir="2700000" algn="tl">
                    <a:srgbClr val="000000"/>
                  </a:outerShdw>
                </a:effectLst>
                <a:latin typeface="Comic Sans MS" pitchFamily="66" charset="0"/>
              </a:rPr>
              <a:t>Andremo </a:t>
            </a:r>
            <a:r>
              <a:rPr lang="it-IT" sz="4000" b="1" i="1" dirty="0">
                <a:solidFill>
                  <a:schemeClr val="bg1"/>
                </a:solidFill>
                <a:effectLst>
                  <a:outerShdw blurRad="38100" dist="38100" dir="2700000" algn="tl">
                    <a:srgbClr val="000000"/>
                  </a:outerShdw>
                </a:effectLst>
                <a:latin typeface="Comic Sans MS" pitchFamily="66" charset="0"/>
              </a:rPr>
              <a:t>alla casa del Signore!». Già sono fermi i nostri piedi </a:t>
            </a:r>
            <a:endParaRPr lang="it-IT" sz="4000" b="1" i="1" dirty="0" smtClean="0">
              <a:solidFill>
                <a:schemeClr val="bg1"/>
              </a:solidFill>
              <a:effectLst>
                <a:outerShdw blurRad="38100" dist="38100" dir="2700000" algn="tl">
                  <a:srgbClr val="000000"/>
                </a:outerShdw>
              </a:effectLst>
              <a:latin typeface="Comic Sans MS" pitchFamily="66" charset="0"/>
            </a:endParaRPr>
          </a:p>
          <a:p>
            <a:pPr>
              <a:defRPr/>
            </a:pPr>
            <a:r>
              <a:rPr lang="it-IT" sz="4000" b="1" i="1" dirty="0" smtClean="0">
                <a:solidFill>
                  <a:schemeClr val="bg1"/>
                </a:solidFill>
                <a:effectLst>
                  <a:outerShdw blurRad="38100" dist="38100" dir="2700000" algn="tl">
                    <a:srgbClr val="000000"/>
                  </a:outerShdw>
                </a:effectLst>
                <a:latin typeface="Comic Sans MS" pitchFamily="66" charset="0"/>
              </a:rPr>
              <a:t>alle </a:t>
            </a:r>
            <a:r>
              <a:rPr lang="it-IT" sz="4000" b="1" i="1" dirty="0">
                <a:solidFill>
                  <a:schemeClr val="bg1"/>
                </a:solidFill>
                <a:effectLst>
                  <a:outerShdw blurRad="38100" dist="38100" dir="2700000" algn="tl">
                    <a:srgbClr val="000000"/>
                  </a:outerShdw>
                </a:effectLst>
                <a:latin typeface="Comic Sans MS" pitchFamily="66" charset="0"/>
              </a:rPr>
              <a:t>tue porte, Gerusalemme!</a:t>
            </a:r>
            <a:endParaRPr lang="ca-ES" sz="4000" b="1" i="1" dirty="0">
              <a:solidFill>
                <a:schemeClr val="bg1"/>
              </a:solidFill>
              <a:effectLst>
                <a:outerShdw blurRad="38100" dist="38100" dir="2700000" algn="tl">
                  <a:srgbClr val="000000"/>
                </a:outerShdw>
              </a:effectLst>
              <a:latin typeface="Comic Sans MS" pitchFamily="66"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 descr="F:\05 Fotografie\Gite\Terrasanta\Terrasanta 2005 106.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5"/>
          <p:cNvSpPr>
            <a:spLocks noChangeArrowheads="1"/>
          </p:cNvSpPr>
          <p:nvPr/>
        </p:nvSpPr>
        <p:spPr bwMode="auto">
          <a:xfrm>
            <a:off x="3707904" y="5273377"/>
            <a:ext cx="5143500" cy="1323975"/>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effectLst>
        </p:spPr>
        <p:txBody>
          <a:bodyPr>
            <a:spAutoFit/>
          </a:bodyPr>
          <a:lstStyle/>
          <a:p>
            <a:pPr>
              <a:defRPr/>
            </a:pPr>
            <a:r>
              <a:rPr lang="ca-ES" dirty="0">
                <a:latin typeface="Times"/>
              </a:rPr>
              <a:t> </a:t>
            </a:r>
            <a:r>
              <a:rPr lang="it-IT" sz="4000" b="1" i="1" dirty="0">
                <a:solidFill>
                  <a:schemeClr val="bg1"/>
                </a:solidFill>
                <a:effectLst>
                  <a:outerShdw blurRad="38100" dist="38100" dir="2700000" algn="tl">
                    <a:srgbClr val="000000">
                      <a:alpha val="43137"/>
                    </a:srgbClr>
                  </a:outerShdw>
                </a:effectLst>
                <a:latin typeface="Comic Sans MS" pitchFamily="66" charset="0"/>
              </a:rPr>
              <a:t>Andiamo con gioia </a:t>
            </a:r>
          </a:p>
          <a:p>
            <a:pPr>
              <a:defRPr/>
            </a:pPr>
            <a:r>
              <a:rPr lang="it-IT" sz="4000" b="1" i="1" dirty="0">
                <a:solidFill>
                  <a:schemeClr val="bg1"/>
                </a:solidFill>
                <a:effectLst>
                  <a:outerShdw blurRad="38100" dist="38100" dir="2700000" algn="tl">
                    <a:srgbClr val="000000">
                      <a:alpha val="43137"/>
                    </a:srgbClr>
                  </a:outerShdw>
                </a:effectLst>
                <a:latin typeface="Comic Sans MS" pitchFamily="66" charset="0"/>
              </a:rPr>
              <a:t>incontro al Signore.</a:t>
            </a:r>
          </a:p>
        </p:txBody>
      </p:sp>
      <p:sp>
        <p:nvSpPr>
          <p:cNvPr id="4" name="Rectangle 4"/>
          <p:cNvSpPr>
            <a:spLocks noChangeArrowheads="1"/>
          </p:cNvSpPr>
          <p:nvPr/>
        </p:nvSpPr>
        <p:spPr bwMode="auto">
          <a:xfrm>
            <a:off x="266750" y="214313"/>
            <a:ext cx="8572500" cy="3786188"/>
          </a:xfrm>
          <a:prstGeom prst="rect">
            <a:avLst/>
          </a:prstGeom>
          <a:solidFill>
            <a:srgbClr val="FFFFFF">
              <a:alpha val="69804"/>
            </a:srgbClr>
          </a:solidFill>
          <a:ln>
            <a:noFill/>
          </a:ln>
        </p:spPr>
        <p:txBody>
          <a:bodyPr>
            <a:spAutoFit/>
          </a:bodyPr>
          <a:lstStyle/>
          <a:p>
            <a:r>
              <a:rPr lang="it-IT" sz="4000" b="1" i="1" dirty="0">
                <a:latin typeface="Comic Sans MS" pitchFamily="66" charset="0"/>
              </a:rPr>
              <a:t>È là che salgono le tribù, le tribù del </a:t>
            </a:r>
            <a:r>
              <a:rPr lang="it-IT" sz="4000" b="1" i="1" dirty="0" smtClean="0">
                <a:latin typeface="Comic Sans MS" pitchFamily="66" charset="0"/>
              </a:rPr>
              <a:t>Signore</a:t>
            </a:r>
            <a:r>
              <a:rPr lang="it-IT" sz="4000" b="1" i="1" dirty="0">
                <a:latin typeface="Comic Sans MS" pitchFamily="66" charset="0"/>
              </a:rPr>
              <a:t>, secondo la legge di Israele, per </a:t>
            </a:r>
            <a:r>
              <a:rPr lang="it-IT" sz="4000" b="1" i="1" dirty="0" smtClean="0">
                <a:latin typeface="Comic Sans MS" pitchFamily="66" charset="0"/>
              </a:rPr>
              <a:t>lodare </a:t>
            </a:r>
            <a:r>
              <a:rPr lang="it-IT" sz="4000" b="1" i="1" dirty="0">
                <a:latin typeface="Comic Sans MS" pitchFamily="66" charset="0"/>
              </a:rPr>
              <a:t>il nome del Signore. Là sono posti i troni del giudizio, i troni della casa di Da-vide. </a:t>
            </a:r>
            <a:endParaRPr lang="ca-ES" sz="4000" b="1" i="1" dirty="0">
              <a:latin typeface="Comic Sans MS" pitchFamily="66"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descr="F:\05 Fotografie\Gite\Terrasanta\Terrasanta 2005 107.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4" name="Text Box 4"/>
          <p:cNvSpPr txBox="1">
            <a:spLocks noChangeArrowheads="1"/>
          </p:cNvSpPr>
          <p:nvPr/>
        </p:nvSpPr>
        <p:spPr bwMode="auto">
          <a:xfrm>
            <a:off x="107156" y="188640"/>
            <a:ext cx="8929687" cy="2554288"/>
          </a:xfrm>
          <a:prstGeom prst="rect">
            <a:avLst/>
          </a:prstGeom>
          <a:solidFill>
            <a:srgbClr val="008000">
              <a:alpha val="58823"/>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it-IT" sz="4000" b="1" i="1" dirty="0">
                <a:solidFill>
                  <a:schemeClr val="bg1"/>
                </a:solidFill>
                <a:latin typeface="Comic Sans MS" pitchFamily="66" charset="0"/>
              </a:rPr>
              <a:t>Chiedete pace per Gerusalemme: vivano sicuri quelli che ti amano; sia pace nelle tue mura, </a:t>
            </a:r>
            <a:endParaRPr lang="it-IT" sz="4000" b="1" i="1" dirty="0" smtClean="0">
              <a:solidFill>
                <a:schemeClr val="bg1"/>
              </a:solidFill>
              <a:latin typeface="Comic Sans MS" pitchFamily="66" charset="0"/>
            </a:endParaRPr>
          </a:p>
          <a:p>
            <a:r>
              <a:rPr lang="it-IT" sz="4000" b="1" i="1" dirty="0" smtClean="0">
                <a:solidFill>
                  <a:schemeClr val="bg1"/>
                </a:solidFill>
                <a:latin typeface="Comic Sans MS" pitchFamily="66" charset="0"/>
              </a:rPr>
              <a:t>sicurezza </a:t>
            </a:r>
            <a:r>
              <a:rPr lang="it-IT" sz="4000" b="1" i="1" dirty="0">
                <a:solidFill>
                  <a:schemeClr val="bg1"/>
                </a:solidFill>
                <a:latin typeface="Comic Sans MS" pitchFamily="66" charset="0"/>
              </a:rPr>
              <a:t>nei tuoi palazzi. </a:t>
            </a:r>
            <a:endParaRPr lang="ca-ES" sz="4000" b="1" i="1" dirty="0">
              <a:solidFill>
                <a:schemeClr val="bg1"/>
              </a:solidFill>
              <a:latin typeface="Comic Sans MS" pitchFamily="66" charset="0"/>
            </a:endParaRPr>
          </a:p>
        </p:txBody>
      </p:sp>
      <p:sp>
        <p:nvSpPr>
          <p:cNvPr id="7" name="Rectangle 5"/>
          <p:cNvSpPr>
            <a:spLocks noChangeArrowheads="1"/>
          </p:cNvSpPr>
          <p:nvPr/>
        </p:nvSpPr>
        <p:spPr bwMode="auto">
          <a:xfrm>
            <a:off x="3893343" y="5301208"/>
            <a:ext cx="5143500" cy="1323975"/>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effectLst>
        </p:spPr>
        <p:txBody>
          <a:bodyPr>
            <a:spAutoFit/>
          </a:bodyPr>
          <a:lstStyle/>
          <a:p>
            <a:pPr>
              <a:defRPr/>
            </a:pPr>
            <a:r>
              <a:rPr lang="ca-ES" dirty="0">
                <a:latin typeface="Times"/>
              </a:rPr>
              <a:t> </a:t>
            </a:r>
            <a:r>
              <a:rPr lang="it-IT" sz="4000" b="1" i="1" dirty="0">
                <a:solidFill>
                  <a:schemeClr val="bg1"/>
                </a:solidFill>
                <a:effectLst>
                  <a:outerShdw blurRad="38100" dist="38100" dir="2700000" algn="tl">
                    <a:srgbClr val="000000">
                      <a:alpha val="43137"/>
                    </a:srgbClr>
                  </a:outerShdw>
                </a:effectLst>
                <a:latin typeface="Comic Sans MS" pitchFamily="66" charset="0"/>
              </a:rPr>
              <a:t>Andiamo con gioia </a:t>
            </a:r>
          </a:p>
          <a:p>
            <a:pPr>
              <a:defRPr/>
            </a:pPr>
            <a:r>
              <a:rPr lang="it-IT" sz="4000" b="1" i="1" dirty="0">
                <a:solidFill>
                  <a:schemeClr val="bg1"/>
                </a:solidFill>
                <a:effectLst>
                  <a:outerShdw blurRad="38100" dist="38100" dir="2700000" algn="tl">
                    <a:srgbClr val="000000">
                      <a:alpha val="43137"/>
                    </a:srgbClr>
                  </a:outerShdw>
                </a:effectLst>
                <a:latin typeface="Comic Sans MS" pitchFamily="66" charset="0"/>
              </a:rPr>
              <a:t>incontro al Signore.</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www.qumran2.net/disegni/archivio/3461.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3" name="Rettangolo 2"/>
          <p:cNvSpPr>
            <a:spLocks noChangeArrowheads="1"/>
          </p:cNvSpPr>
          <p:nvPr/>
        </p:nvSpPr>
        <p:spPr bwMode="auto">
          <a:xfrm>
            <a:off x="5143500" y="714375"/>
            <a:ext cx="4000500"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it-IT" sz="4000" dirty="0">
                <a:latin typeface="Comic Sans MS" pitchFamily="66" charset="0"/>
              </a:rPr>
              <a:t>Per i miei fratelli e i miei amici io dirò: «Su di te sia pace!». Per la casa del Signore nostro Dio, chiederò per te il bene. </a:t>
            </a:r>
          </a:p>
        </p:txBody>
      </p:sp>
      <p:sp>
        <p:nvSpPr>
          <p:cNvPr id="4" name="Rectangle 5"/>
          <p:cNvSpPr>
            <a:spLocks noChangeArrowheads="1"/>
          </p:cNvSpPr>
          <p:nvPr/>
        </p:nvSpPr>
        <p:spPr bwMode="auto">
          <a:xfrm>
            <a:off x="0" y="0"/>
            <a:ext cx="5072063" cy="1323975"/>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effectLst>
        </p:spPr>
        <p:txBody>
          <a:bodyPr>
            <a:spAutoFit/>
          </a:bodyPr>
          <a:lstStyle/>
          <a:p>
            <a:pPr>
              <a:defRPr/>
            </a:pPr>
            <a:r>
              <a:rPr lang="ca-ES" dirty="0">
                <a:latin typeface="Times"/>
              </a:rPr>
              <a:t> </a:t>
            </a:r>
            <a:r>
              <a:rPr lang="it-IT" sz="4000" b="1" i="1" dirty="0">
                <a:solidFill>
                  <a:schemeClr val="bg1"/>
                </a:solidFill>
                <a:effectLst>
                  <a:outerShdw blurRad="38100" dist="38100" dir="2700000" algn="tl">
                    <a:srgbClr val="000000">
                      <a:alpha val="43137"/>
                    </a:srgbClr>
                  </a:outerShdw>
                </a:effectLst>
                <a:latin typeface="Comic Sans MS" pitchFamily="66" charset="0"/>
              </a:rPr>
              <a:t>Andiamo con gioia </a:t>
            </a:r>
          </a:p>
          <a:p>
            <a:pPr>
              <a:defRPr/>
            </a:pPr>
            <a:r>
              <a:rPr lang="it-IT" sz="4000" b="1" i="1" dirty="0">
                <a:solidFill>
                  <a:schemeClr val="bg1"/>
                </a:solidFill>
                <a:effectLst>
                  <a:outerShdw blurRad="38100" dist="38100" dir="2700000" algn="tl">
                    <a:srgbClr val="000000">
                      <a:alpha val="43137"/>
                    </a:srgbClr>
                  </a:outerShdw>
                </a:effectLst>
                <a:latin typeface="Comic Sans MS" pitchFamily="66" charset="0"/>
              </a:rPr>
              <a:t>incontro al Signore.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F:\05 Fotografie\Cattedrale\Avvento\Avvento 2007 070.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7" name="WordArt 3"/>
          <p:cNvSpPr>
            <a:spLocks noChangeArrowheads="1" noChangeShapeType="1" noTextEdit="1"/>
          </p:cNvSpPr>
          <p:nvPr/>
        </p:nvSpPr>
        <p:spPr bwMode="auto">
          <a:xfrm>
            <a:off x="0" y="0"/>
            <a:ext cx="9144000" cy="6858000"/>
          </a:xfrm>
          <a:prstGeom prst="rect">
            <a:avLst/>
          </a:prstGeom>
        </p:spPr>
        <p:txBody>
          <a:bodyPr wrap="none" fromWordArt="1">
            <a:prstTxWarp prst="textCirclePour">
              <a:avLst>
                <a:gd name="adj1" fmla="val 10851900"/>
                <a:gd name="adj2" fmla="val 50000"/>
              </a:avLst>
            </a:prstTxWarp>
          </a:bodyPr>
          <a:lstStyle/>
          <a:p>
            <a:pPr algn="ctr"/>
            <a:r>
              <a:rPr lang="it-IT" sz="3600" i="1" kern="10">
                <a:ln w="9525">
                  <a:solidFill>
                    <a:srgbClr val="000000"/>
                  </a:solidFill>
                  <a:round/>
                  <a:headEnd/>
                  <a:tailEnd/>
                </a:ln>
                <a:solidFill>
                  <a:srgbClr val="FF0000"/>
                </a:solidFill>
                <a:effectLst>
                  <a:outerShdw dist="35921" dir="2700000" algn="ctr" rotWithShape="0">
                    <a:srgbClr val="808080">
                      <a:alpha val="79999"/>
                    </a:srgbClr>
                  </a:outerShdw>
                </a:effectLst>
                <a:latin typeface="Arial Black"/>
              </a:rPr>
              <a:t>   </a:t>
            </a:r>
          </a:p>
        </p:txBody>
      </p:sp>
      <p:sp>
        <p:nvSpPr>
          <p:cNvPr id="51204" name="WordArt 4"/>
          <p:cNvSpPr>
            <a:spLocks noChangeArrowheads="1" noChangeShapeType="1" noTextEdit="1"/>
          </p:cNvSpPr>
          <p:nvPr/>
        </p:nvSpPr>
        <p:spPr bwMode="auto">
          <a:xfrm>
            <a:off x="500063" y="0"/>
            <a:ext cx="8072437" cy="5429250"/>
          </a:xfrm>
          <a:prstGeom prst="rect">
            <a:avLst/>
          </a:prstGeom>
        </p:spPr>
        <p:txBody>
          <a:bodyPr wrap="none" fromWordArt="1">
            <a:prstTxWarp prst="textArchUpPour">
              <a:avLst>
                <a:gd name="adj1" fmla="val 10800004"/>
                <a:gd name="adj2" fmla="val 50000"/>
              </a:avLst>
            </a:prstTxWarp>
          </a:bodyPr>
          <a:lstStyle/>
          <a:p>
            <a:pPr algn="ctr"/>
            <a:r>
              <a:rPr lang="it-IT" sz="3600" kern="10">
                <a:ln w="9525">
                  <a:solidFill>
                    <a:srgbClr val="000000"/>
                  </a:solidFill>
                  <a:round/>
                  <a:headEnd/>
                  <a:tailEnd/>
                </a:ln>
                <a:solidFill>
                  <a:srgbClr val="FF0000"/>
                </a:solidFill>
                <a:latin typeface="Comic Sans MS"/>
              </a:rPr>
              <a:t>Corona</a:t>
            </a:r>
          </a:p>
        </p:txBody>
      </p:sp>
      <p:sp>
        <p:nvSpPr>
          <p:cNvPr id="51205" name="WordArt 5"/>
          <p:cNvSpPr>
            <a:spLocks noChangeArrowheads="1" noChangeShapeType="1" noTextEdit="1"/>
          </p:cNvSpPr>
          <p:nvPr/>
        </p:nvSpPr>
        <p:spPr bwMode="auto">
          <a:xfrm>
            <a:off x="285750" y="571500"/>
            <a:ext cx="8643938" cy="6072188"/>
          </a:xfrm>
          <a:prstGeom prst="rect">
            <a:avLst/>
          </a:prstGeom>
        </p:spPr>
        <p:txBody>
          <a:bodyPr wrap="none" fromWordArt="1">
            <a:prstTxWarp prst="textArchDownPour">
              <a:avLst>
                <a:gd name="adj1" fmla="val 0"/>
                <a:gd name="adj2" fmla="val 50000"/>
              </a:avLst>
            </a:prstTxWarp>
          </a:bodyPr>
          <a:lstStyle/>
          <a:p>
            <a:pPr algn="ctr"/>
            <a:r>
              <a:rPr lang="it-IT" sz="3600" kern="10">
                <a:ln w="9525">
                  <a:solidFill>
                    <a:srgbClr val="000000"/>
                  </a:solidFill>
                  <a:round/>
                  <a:headEnd/>
                  <a:tailEnd/>
                </a:ln>
                <a:solidFill>
                  <a:srgbClr val="FF0000"/>
                </a:solidFill>
                <a:latin typeface="Comic Sans MS"/>
              </a:rPr>
              <a:t>dell'Avvento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fade">
                                      <p:cBhvr>
                                        <p:cTn id="7" dur="800" decel="100000"/>
                                        <p:tgtEl>
                                          <p:spTgt spid="51204"/>
                                        </p:tgtEl>
                                      </p:cBhvr>
                                    </p:animEffect>
                                    <p:anim calcmode="lin" valueType="num">
                                      <p:cBhvr>
                                        <p:cTn id="8" dur="800" decel="100000" fill="hold"/>
                                        <p:tgtEl>
                                          <p:spTgt spid="51204"/>
                                        </p:tgtEl>
                                        <p:attrNameLst>
                                          <p:attrName>style.rotation</p:attrName>
                                        </p:attrNameLst>
                                      </p:cBhvr>
                                      <p:tavLst>
                                        <p:tav tm="0">
                                          <p:val>
                                            <p:fltVal val="-90"/>
                                          </p:val>
                                        </p:tav>
                                        <p:tav tm="100000">
                                          <p:val>
                                            <p:fltVal val="0"/>
                                          </p:val>
                                        </p:tav>
                                      </p:tavLst>
                                    </p:anim>
                                    <p:anim calcmode="lin" valueType="num">
                                      <p:cBhvr>
                                        <p:cTn id="9" dur="800" decel="100000" fill="hold"/>
                                        <p:tgtEl>
                                          <p:spTgt spid="51204"/>
                                        </p:tgtEl>
                                        <p:attrNameLst>
                                          <p:attrName>ppt_x</p:attrName>
                                        </p:attrNameLst>
                                      </p:cBhvr>
                                      <p:tavLst>
                                        <p:tav tm="0">
                                          <p:val>
                                            <p:strVal val="#ppt_x+0.4"/>
                                          </p:val>
                                        </p:tav>
                                        <p:tav tm="100000">
                                          <p:val>
                                            <p:strVal val="#ppt_x-0.05"/>
                                          </p:val>
                                        </p:tav>
                                      </p:tavLst>
                                    </p:anim>
                                    <p:anim calcmode="lin" valueType="num">
                                      <p:cBhvr>
                                        <p:cTn id="10" dur="800" decel="100000" fill="hold"/>
                                        <p:tgtEl>
                                          <p:spTgt spid="5120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120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120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51205"/>
                                        </p:tgtEl>
                                        <p:attrNameLst>
                                          <p:attrName>style.visibility</p:attrName>
                                        </p:attrNameLst>
                                      </p:cBhvr>
                                      <p:to>
                                        <p:strVal val="visible"/>
                                      </p:to>
                                    </p:set>
                                    <p:animEffect transition="in" filter="fade">
                                      <p:cBhvr>
                                        <p:cTn id="15" dur="800" decel="100000"/>
                                        <p:tgtEl>
                                          <p:spTgt spid="51205"/>
                                        </p:tgtEl>
                                      </p:cBhvr>
                                    </p:animEffect>
                                    <p:anim calcmode="lin" valueType="num">
                                      <p:cBhvr>
                                        <p:cTn id="16" dur="800" decel="100000" fill="hold"/>
                                        <p:tgtEl>
                                          <p:spTgt spid="51205"/>
                                        </p:tgtEl>
                                        <p:attrNameLst>
                                          <p:attrName>style.rotation</p:attrName>
                                        </p:attrNameLst>
                                      </p:cBhvr>
                                      <p:tavLst>
                                        <p:tav tm="0">
                                          <p:val>
                                            <p:fltVal val="-90"/>
                                          </p:val>
                                        </p:tav>
                                        <p:tav tm="100000">
                                          <p:val>
                                            <p:fltVal val="0"/>
                                          </p:val>
                                        </p:tav>
                                      </p:tavLst>
                                    </p:anim>
                                    <p:anim calcmode="lin" valueType="num">
                                      <p:cBhvr>
                                        <p:cTn id="17" dur="800" decel="100000" fill="hold"/>
                                        <p:tgtEl>
                                          <p:spTgt spid="51205"/>
                                        </p:tgtEl>
                                        <p:attrNameLst>
                                          <p:attrName>ppt_x</p:attrName>
                                        </p:attrNameLst>
                                      </p:cBhvr>
                                      <p:tavLst>
                                        <p:tav tm="0">
                                          <p:val>
                                            <p:strVal val="#ppt_x+0.4"/>
                                          </p:val>
                                        </p:tav>
                                        <p:tav tm="100000">
                                          <p:val>
                                            <p:strVal val="#ppt_x-0.05"/>
                                          </p:val>
                                        </p:tav>
                                      </p:tavLst>
                                    </p:anim>
                                    <p:anim calcmode="lin" valueType="num">
                                      <p:cBhvr>
                                        <p:cTn id="18" dur="800" decel="100000" fill="hold"/>
                                        <p:tgtEl>
                                          <p:spTgt spid="5120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120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120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animBg="1"/>
      <p:bldP spid="5120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5" descr="fiammella"/>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5004046" y="692696"/>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3"/>
          <p:cNvSpPr txBox="1">
            <a:spLocks noChangeArrowheads="1"/>
          </p:cNvSpPr>
          <p:nvPr/>
        </p:nvSpPr>
        <p:spPr bwMode="auto">
          <a:xfrm>
            <a:off x="827088" y="3838575"/>
            <a:ext cx="7467600" cy="3019425"/>
          </a:xfrm>
          <a:prstGeom prst="rect">
            <a:avLst/>
          </a:prstGeom>
          <a:solidFill>
            <a:srgbClr val="BBE0E3">
              <a:alpha val="69804"/>
            </a:srgbClr>
          </a:solidFill>
          <a:ln w="9525" algn="ctr">
            <a:noFill/>
            <a:miter lim="800000"/>
            <a:headEnd/>
            <a:tailEnd/>
          </a:ln>
          <a:effectLst>
            <a:softEdge rad="127000"/>
          </a:effectLst>
        </p:spPr>
        <p:txBody>
          <a:bodyPr>
            <a:spAutoFit/>
          </a:bodyPr>
          <a:lstStyle/>
          <a:p>
            <a:pPr lvl="1">
              <a:defRPr/>
            </a:pPr>
            <a:r>
              <a:rPr lang="it-IT" sz="4800" b="1" dirty="0">
                <a:latin typeface="Comic Sans MS" pitchFamily="66" charset="0"/>
              </a:rPr>
              <a:t>Si accende una luce all’uomo quaggiù, presto verrà </a:t>
            </a:r>
          </a:p>
          <a:p>
            <a:pPr lvl="1">
              <a:defRPr/>
            </a:pPr>
            <a:r>
              <a:rPr lang="it-IT" sz="4800" b="1" dirty="0">
                <a:latin typeface="Comic Sans MS" pitchFamily="66" charset="0"/>
              </a:rPr>
              <a:t>tra noi Gesù. </a:t>
            </a:r>
          </a:p>
        </p:txBody>
      </p:sp>
    </p:spTree>
    <p:extLst>
      <p:ext uri="{BB962C8B-B14F-4D97-AF65-F5344CB8AC3E}">
        <p14:creationId xmlns:p14="http://schemas.microsoft.com/office/powerpoint/2010/main" xmlns="" val="90822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anim calcmode="lin" valueType="num">
                                      <p:cBhvr>
                                        <p:cTn id="8" dur="5000" fill="hold"/>
                                        <p:tgtEl>
                                          <p:spTgt spid="3"/>
                                        </p:tgtEl>
                                        <p:attrNameLst>
                                          <p:attrName>ppt_x</p:attrName>
                                        </p:attrNameLst>
                                      </p:cBhvr>
                                      <p:tavLst>
                                        <p:tav tm="0">
                                          <p:val>
                                            <p:strVal val="#ppt_x"/>
                                          </p:val>
                                        </p:tav>
                                        <p:tav tm="100000">
                                          <p:val>
                                            <p:strVal val="#ppt_x"/>
                                          </p:val>
                                        </p:tav>
                                      </p:tavLst>
                                    </p:anim>
                                    <p:anim calcmode="lin" valueType="num">
                                      <p:cBhvr>
                                        <p:cTn id="9" dur="5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2227" name="Text Box 3"/>
          <p:cNvSpPr txBox="1">
            <a:spLocks noChangeArrowheads="1"/>
          </p:cNvSpPr>
          <p:nvPr/>
        </p:nvSpPr>
        <p:spPr bwMode="auto">
          <a:xfrm>
            <a:off x="827088" y="3838575"/>
            <a:ext cx="7467600" cy="3019425"/>
          </a:xfrm>
          <a:prstGeom prst="rect">
            <a:avLst/>
          </a:prstGeom>
          <a:solidFill>
            <a:srgbClr val="BBE0E3">
              <a:alpha val="69804"/>
            </a:srgbClr>
          </a:solidFill>
          <a:ln w="9525" algn="ctr">
            <a:noFill/>
            <a:miter lim="800000"/>
            <a:headEnd/>
            <a:tailEnd/>
          </a:ln>
          <a:effectLst>
            <a:softEdge rad="127000"/>
          </a:effectLst>
        </p:spPr>
        <p:txBody>
          <a:bodyPr>
            <a:spAutoFit/>
          </a:bodyPr>
          <a:lstStyle/>
          <a:p>
            <a:pPr lvl="1">
              <a:defRPr/>
            </a:pPr>
            <a:r>
              <a:rPr lang="it-IT" sz="4800" b="1" dirty="0">
                <a:latin typeface="Comic Sans MS" pitchFamily="66" charset="0"/>
              </a:rPr>
              <a:t>Si accende una luce all’uomo quaggiù, presto verrà </a:t>
            </a:r>
          </a:p>
          <a:p>
            <a:pPr lvl="1">
              <a:defRPr/>
            </a:pPr>
            <a:r>
              <a:rPr lang="it-IT" sz="4800" b="1" dirty="0">
                <a:latin typeface="Comic Sans MS" pitchFamily="66" charset="0"/>
              </a:rPr>
              <a:t>tra noi Gesù. </a:t>
            </a:r>
          </a:p>
        </p:txBody>
      </p:sp>
      <p:pic>
        <p:nvPicPr>
          <p:cNvPr id="56325" name="Picture 5" descr="fiammella"/>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5004048" y="785813"/>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fade">
                                      <p:cBhvr>
                                        <p:cTn id="7" dur="5000"/>
                                        <p:tgtEl>
                                          <p:spTgt spid="56325"/>
                                        </p:tgtEl>
                                      </p:cBhvr>
                                    </p:animEffect>
                                    <p:anim calcmode="lin" valueType="num">
                                      <p:cBhvr>
                                        <p:cTn id="8" dur="5000" fill="hold"/>
                                        <p:tgtEl>
                                          <p:spTgt spid="56325"/>
                                        </p:tgtEl>
                                        <p:attrNameLst>
                                          <p:attrName>ppt_x</p:attrName>
                                        </p:attrNameLst>
                                      </p:cBhvr>
                                      <p:tavLst>
                                        <p:tav tm="0">
                                          <p:val>
                                            <p:strVal val="#ppt_x"/>
                                          </p:val>
                                        </p:tav>
                                        <p:tav tm="100000">
                                          <p:val>
                                            <p:strVal val="#ppt_x"/>
                                          </p:val>
                                        </p:tav>
                                      </p:tavLst>
                                    </p:anim>
                                    <p:anim calcmode="lin" valueType="num">
                                      <p:cBhvr>
                                        <p:cTn id="9" dur="5000" fill="hold"/>
                                        <p:tgtEl>
                                          <p:spTgt spid="563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9635" name="Rectangle 3"/>
          <p:cNvSpPr>
            <a:spLocks noChangeArrowheads="1"/>
          </p:cNvSpPr>
          <p:nvPr/>
        </p:nvSpPr>
        <p:spPr bwMode="auto">
          <a:xfrm>
            <a:off x="395288" y="3838575"/>
            <a:ext cx="8318500" cy="3019425"/>
          </a:xfrm>
          <a:prstGeom prst="rect">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lvl="2"/>
            <a:r>
              <a:rPr lang="it-IT" sz="4800" b="1">
                <a:latin typeface="Comic Sans MS" pitchFamily="66" charset="0"/>
              </a:rPr>
              <a:t>Vegliate;</a:t>
            </a:r>
          </a:p>
          <a:p>
            <a:pPr lvl="2"/>
            <a:r>
              <a:rPr lang="it-IT" sz="4800" b="1">
                <a:latin typeface="Comic Sans MS" pitchFamily="66" charset="0"/>
              </a:rPr>
              <a:t>lo sposo non tarderà;</a:t>
            </a:r>
          </a:p>
          <a:p>
            <a:pPr lvl="2"/>
            <a:r>
              <a:rPr lang="it-IT" sz="4800" b="1">
                <a:latin typeface="Comic Sans MS" pitchFamily="66" charset="0"/>
              </a:rPr>
              <a:t>se siete pronti</a:t>
            </a:r>
          </a:p>
          <a:p>
            <a:pPr lvl="2"/>
            <a:r>
              <a:rPr lang="it-IT" sz="4800" b="1">
                <a:latin typeface="Comic Sans MS" pitchFamily="66" charset="0"/>
              </a:rPr>
              <a:t>vi aprirà.</a:t>
            </a:r>
          </a:p>
        </p:txBody>
      </p:sp>
      <p:pic>
        <p:nvPicPr>
          <p:cNvPr id="53252" name="Picture 5"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48064" y="1071562"/>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fade">
                                      <p:cBhvr>
                                        <p:cTn id="7" dur="5000"/>
                                        <p:tgtEl>
                                          <p:spTgt spid="53252"/>
                                        </p:tgtEl>
                                      </p:cBhvr>
                                    </p:animEffect>
                                    <p:anim calcmode="lin" valueType="num">
                                      <p:cBhvr>
                                        <p:cTn id="8" dur="5000" fill="hold"/>
                                        <p:tgtEl>
                                          <p:spTgt spid="53252"/>
                                        </p:tgtEl>
                                        <p:attrNameLst>
                                          <p:attrName>ppt_x</p:attrName>
                                        </p:attrNameLst>
                                      </p:cBhvr>
                                      <p:tavLst>
                                        <p:tav tm="0">
                                          <p:val>
                                            <p:strVal val="#ppt_x"/>
                                          </p:val>
                                        </p:tav>
                                        <p:tav tm="100000">
                                          <p:val>
                                            <p:strVal val="#ppt_x"/>
                                          </p:val>
                                        </p:tav>
                                      </p:tavLst>
                                    </p:anim>
                                    <p:anim calcmode="lin" valueType="num">
                                      <p:cBhvr>
                                        <p:cTn id="9" dur="5000" fill="hold"/>
                                        <p:tgtEl>
                                          <p:spTgt spid="532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0659" name="Rectangle 3"/>
          <p:cNvSpPr>
            <a:spLocks noChangeArrowheads="1"/>
          </p:cNvSpPr>
          <p:nvPr/>
        </p:nvSpPr>
        <p:spPr bwMode="auto">
          <a:xfrm>
            <a:off x="971550" y="4570413"/>
            <a:ext cx="6913563" cy="2287587"/>
          </a:xfrm>
          <a:prstGeom prst="rect">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r>
              <a:rPr lang="it-IT" sz="4800" b="1">
                <a:latin typeface="Comic Sans MS" pitchFamily="66" charset="0"/>
              </a:rPr>
              <a:t>Lieti cantate: </a:t>
            </a:r>
          </a:p>
          <a:p>
            <a:r>
              <a:rPr lang="it-IT" sz="4800" b="1">
                <a:latin typeface="Comic Sans MS" pitchFamily="66" charset="0"/>
              </a:rPr>
              <a:t>gloria al Signor! Nascerà il Redentor!</a:t>
            </a:r>
          </a:p>
        </p:txBody>
      </p:sp>
      <p:pic>
        <p:nvPicPr>
          <p:cNvPr id="58372" name="Picture 4"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48064" y="1071562"/>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fade">
                                      <p:cBhvr>
                                        <p:cTn id="7" dur="5000"/>
                                        <p:tgtEl>
                                          <p:spTgt spid="58372"/>
                                        </p:tgtEl>
                                      </p:cBhvr>
                                    </p:animEffect>
                                    <p:anim calcmode="lin" valueType="num">
                                      <p:cBhvr>
                                        <p:cTn id="8" dur="5000" fill="hold"/>
                                        <p:tgtEl>
                                          <p:spTgt spid="58372"/>
                                        </p:tgtEl>
                                        <p:attrNameLst>
                                          <p:attrName>ppt_x</p:attrName>
                                        </p:attrNameLst>
                                      </p:cBhvr>
                                      <p:tavLst>
                                        <p:tav tm="0">
                                          <p:val>
                                            <p:strVal val="#ppt_x"/>
                                          </p:val>
                                        </p:tav>
                                        <p:tav tm="100000">
                                          <p:val>
                                            <p:strVal val="#ppt_x"/>
                                          </p:val>
                                        </p:tav>
                                      </p:tavLst>
                                    </p:anim>
                                    <p:anim calcmode="lin" valueType="num">
                                      <p:cBhvr>
                                        <p:cTn id="9" dur="5000" fill="hold"/>
                                        <p:tgtEl>
                                          <p:spTgt spid="583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1683" name="Rectangle 3"/>
          <p:cNvSpPr>
            <a:spLocks noChangeArrowheads="1"/>
          </p:cNvSpPr>
          <p:nvPr/>
        </p:nvSpPr>
        <p:spPr bwMode="auto">
          <a:xfrm>
            <a:off x="900113" y="3838575"/>
            <a:ext cx="7561262" cy="3019425"/>
          </a:xfrm>
          <a:prstGeom prst="rect">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r>
              <a:rPr lang="it-IT" sz="4800" b="1">
                <a:latin typeface="Comic Sans MS" pitchFamily="66" charset="0"/>
              </a:rPr>
              <a:t>Si accende una luce all’uomo quaggiù, </a:t>
            </a:r>
            <a:br>
              <a:rPr lang="it-IT" sz="4800" b="1">
                <a:latin typeface="Comic Sans MS" pitchFamily="66" charset="0"/>
              </a:rPr>
            </a:br>
            <a:r>
              <a:rPr lang="it-IT" sz="4800" b="1">
                <a:latin typeface="Comic Sans MS" pitchFamily="66" charset="0"/>
              </a:rPr>
              <a:t>presto verrà </a:t>
            </a:r>
          </a:p>
          <a:p>
            <a:r>
              <a:rPr lang="it-IT" sz="4800" b="1">
                <a:latin typeface="Comic Sans MS" pitchFamily="66" charset="0"/>
              </a:rPr>
              <a:t>tra noi Gesù.</a:t>
            </a:r>
          </a:p>
        </p:txBody>
      </p:sp>
      <p:pic>
        <p:nvPicPr>
          <p:cNvPr id="59396" name="Picture 4"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48064" y="1009465"/>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fade">
                                      <p:cBhvr>
                                        <p:cTn id="7" dur="5000"/>
                                        <p:tgtEl>
                                          <p:spTgt spid="59396"/>
                                        </p:tgtEl>
                                      </p:cBhvr>
                                    </p:animEffect>
                                    <p:anim calcmode="lin" valueType="num">
                                      <p:cBhvr>
                                        <p:cTn id="8" dur="5000" fill="hold"/>
                                        <p:tgtEl>
                                          <p:spTgt spid="59396"/>
                                        </p:tgtEl>
                                        <p:attrNameLst>
                                          <p:attrName>ppt_x</p:attrName>
                                        </p:attrNameLst>
                                      </p:cBhvr>
                                      <p:tavLst>
                                        <p:tav tm="0">
                                          <p:val>
                                            <p:strVal val="#ppt_x"/>
                                          </p:val>
                                        </p:tav>
                                        <p:tav tm="100000">
                                          <p:val>
                                            <p:strVal val="#ppt_x"/>
                                          </p:val>
                                        </p:tav>
                                      </p:tavLst>
                                    </p:anim>
                                    <p:anim calcmode="lin" valueType="num">
                                      <p:cBhvr>
                                        <p:cTn id="9" dur="5000" fill="hold"/>
                                        <p:tgtEl>
                                          <p:spTgt spid="593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1000100" y="214290"/>
            <a:ext cx="7000924" cy="1569660"/>
          </a:xfrm>
          <a:prstGeom prst="rect">
            <a:avLst/>
          </a:prstGeom>
          <a:solidFill>
            <a:schemeClr val="accent6">
              <a:lumMod val="40000"/>
              <a:lumOff val="60000"/>
            </a:schemeClr>
          </a:solidFill>
          <a:effectLst>
            <a:softEdge rad="127000"/>
          </a:effectLst>
        </p:spPr>
        <p:txBody>
          <a:bodyPr>
            <a:spAutoFit/>
          </a:bodyPr>
          <a:lstStyle/>
          <a:p>
            <a:pPr>
              <a:defRPr/>
            </a:pPr>
            <a:r>
              <a:rPr lang="it-IT" sz="4800" b="1" dirty="0">
                <a:solidFill>
                  <a:prstClr val="black"/>
                </a:solidFill>
                <a:effectLst>
                  <a:outerShdw blurRad="38100" dist="38100" dir="2700000" algn="tl">
                    <a:srgbClr val="000000">
                      <a:alpha val="43137"/>
                    </a:srgbClr>
                  </a:outerShdw>
                </a:effectLst>
              </a:rPr>
              <a:t>Luce che sorgi nella notte, cantiamo a te, o Signore!</a:t>
            </a:r>
            <a:endParaRPr lang="it-IT" sz="4800" dirty="0">
              <a:solidFill>
                <a:prstClr val="black"/>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xmlns="" val="258277211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2707" name="Rectangle 3"/>
          <p:cNvSpPr>
            <a:spLocks noChangeArrowheads="1"/>
          </p:cNvSpPr>
          <p:nvPr/>
        </p:nvSpPr>
        <p:spPr bwMode="auto">
          <a:xfrm>
            <a:off x="1214438" y="4437063"/>
            <a:ext cx="7429500" cy="1323975"/>
          </a:xfrm>
          <a:prstGeom prst="rect">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r>
              <a:rPr lang="it-IT" sz="4000" b="1">
                <a:latin typeface="Comic Sans MS" pitchFamily="66" charset="0"/>
              </a:rPr>
              <a:t>Annuncia il profeta la novità: il Re Messia ci salverà.</a:t>
            </a:r>
          </a:p>
        </p:txBody>
      </p:sp>
      <p:pic>
        <p:nvPicPr>
          <p:cNvPr id="60420" name="Picture 4"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48064" y="1000124"/>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60420"/>
                                        </p:tgtEl>
                                        <p:attrNameLst>
                                          <p:attrName>style.visibility</p:attrName>
                                        </p:attrNameLst>
                                      </p:cBhvr>
                                      <p:to>
                                        <p:strVal val="visible"/>
                                      </p:to>
                                    </p:set>
                                    <p:animEffect transition="in" filter="fade">
                                      <p:cBhvr>
                                        <p:cTn id="7" dur="5000"/>
                                        <p:tgtEl>
                                          <p:spTgt spid="60420"/>
                                        </p:tgtEl>
                                      </p:cBhvr>
                                    </p:animEffect>
                                    <p:anim calcmode="lin" valueType="num">
                                      <p:cBhvr>
                                        <p:cTn id="8" dur="5000" fill="hold"/>
                                        <p:tgtEl>
                                          <p:spTgt spid="60420"/>
                                        </p:tgtEl>
                                        <p:attrNameLst>
                                          <p:attrName>ppt_x</p:attrName>
                                        </p:attrNameLst>
                                      </p:cBhvr>
                                      <p:tavLst>
                                        <p:tav tm="0">
                                          <p:val>
                                            <p:strVal val="#ppt_x"/>
                                          </p:val>
                                        </p:tav>
                                        <p:tav tm="100000">
                                          <p:val>
                                            <p:strVal val="#ppt_x"/>
                                          </p:val>
                                        </p:tav>
                                      </p:tavLst>
                                    </p:anim>
                                    <p:anim calcmode="lin" valueType="num">
                                      <p:cBhvr>
                                        <p:cTn id="9" dur="5000" fill="hold"/>
                                        <p:tgtEl>
                                          <p:spTgt spid="604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3731" name="Rectangle 3"/>
          <p:cNvSpPr>
            <a:spLocks noChangeArrowheads="1"/>
          </p:cNvSpPr>
          <p:nvPr/>
        </p:nvSpPr>
        <p:spPr bwMode="auto">
          <a:xfrm>
            <a:off x="971550" y="4570413"/>
            <a:ext cx="6913563" cy="2287587"/>
          </a:xfrm>
          <a:prstGeom prst="rect">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r>
              <a:rPr lang="it-IT" sz="4800" b="1">
                <a:latin typeface="Comic Sans MS" pitchFamily="66" charset="0"/>
              </a:rPr>
              <a:t>Lieti cantate: </a:t>
            </a:r>
          </a:p>
          <a:p>
            <a:r>
              <a:rPr lang="it-IT" sz="4800" b="1">
                <a:latin typeface="Comic Sans MS" pitchFamily="66" charset="0"/>
              </a:rPr>
              <a:t>gloria al Signor! Nascerà il Redentor!</a:t>
            </a:r>
          </a:p>
        </p:txBody>
      </p:sp>
      <p:pic>
        <p:nvPicPr>
          <p:cNvPr id="61444" name="Picture 4"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48064" y="1071562"/>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fade">
                                      <p:cBhvr>
                                        <p:cTn id="7" dur="5000"/>
                                        <p:tgtEl>
                                          <p:spTgt spid="61444"/>
                                        </p:tgtEl>
                                      </p:cBhvr>
                                    </p:animEffect>
                                    <p:anim calcmode="lin" valueType="num">
                                      <p:cBhvr>
                                        <p:cTn id="8" dur="5000" fill="hold"/>
                                        <p:tgtEl>
                                          <p:spTgt spid="61444"/>
                                        </p:tgtEl>
                                        <p:attrNameLst>
                                          <p:attrName>ppt_x</p:attrName>
                                        </p:attrNameLst>
                                      </p:cBhvr>
                                      <p:tavLst>
                                        <p:tav tm="0">
                                          <p:val>
                                            <p:strVal val="#ppt_x"/>
                                          </p:val>
                                        </p:tav>
                                        <p:tav tm="100000">
                                          <p:val>
                                            <p:strVal val="#ppt_x"/>
                                          </p:val>
                                        </p:tav>
                                      </p:tavLst>
                                    </p:anim>
                                    <p:anim calcmode="lin" valueType="num">
                                      <p:cBhvr>
                                        <p:cTn id="9" dur="5000" fill="hold"/>
                                        <p:tgtEl>
                                          <p:spTgt spid="614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ttangolo 1"/>
          <p:cNvSpPr>
            <a:spLocks noChangeArrowheads="1"/>
          </p:cNvSpPr>
          <p:nvPr/>
        </p:nvSpPr>
        <p:spPr bwMode="auto">
          <a:xfrm>
            <a:off x="3929063" y="1071563"/>
            <a:ext cx="4929187" cy="3786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it-IT" sz="4000">
                <a:solidFill>
                  <a:srgbClr val="000000"/>
                </a:solidFill>
                <a:latin typeface="Calibri" pitchFamily="34" charset="0"/>
              </a:rPr>
              <a:t>Il Signore sia con voi.</a:t>
            </a:r>
          </a:p>
          <a:p>
            <a:r>
              <a:rPr lang="it-IT" sz="4000" b="1">
                <a:solidFill>
                  <a:srgbClr val="000000"/>
                </a:solidFill>
                <a:latin typeface="Calibri" pitchFamily="34" charset="0"/>
              </a:rPr>
              <a:t>E con il tuo spirito.</a:t>
            </a:r>
          </a:p>
          <a:p>
            <a:endParaRPr lang="it-IT" sz="4000" b="1">
              <a:solidFill>
                <a:srgbClr val="000000"/>
              </a:solidFill>
              <a:latin typeface="Calibri" pitchFamily="34" charset="0"/>
            </a:endParaRPr>
          </a:p>
          <a:p>
            <a:r>
              <a:rPr lang="it-IT" sz="4000">
                <a:solidFill>
                  <a:srgbClr val="000000"/>
                </a:solidFill>
                <a:latin typeface="Calibri" pitchFamily="34" charset="0"/>
              </a:rPr>
              <a:t>Dal Vangelo </a:t>
            </a:r>
          </a:p>
          <a:p>
            <a:r>
              <a:rPr lang="it-IT" sz="4000">
                <a:solidFill>
                  <a:srgbClr val="000000"/>
                </a:solidFill>
                <a:latin typeface="Calibri" pitchFamily="34" charset="0"/>
              </a:rPr>
              <a:t>secondo Matteo.</a:t>
            </a:r>
          </a:p>
          <a:p>
            <a:r>
              <a:rPr lang="it-IT" sz="4000" b="1">
                <a:solidFill>
                  <a:srgbClr val="000000"/>
                </a:solidFill>
                <a:latin typeface="Calibri" pitchFamily="34" charset="0"/>
              </a:rPr>
              <a:t>Gloria a te, o Signore. </a:t>
            </a:r>
            <a:endParaRPr lang="it-IT" sz="4000">
              <a:solidFill>
                <a:srgbClr val="000000"/>
              </a:solidFill>
              <a:latin typeface="Calibri" pitchFamily="34" charset="0"/>
            </a:endParaRPr>
          </a:p>
        </p:txBody>
      </p:sp>
      <p:pic>
        <p:nvPicPr>
          <p:cNvPr id="74755" name="Picture 4" descr="C:\Users\Fede\Desktop\22100AA.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428625" y="642938"/>
            <a:ext cx="2794000"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
          <p:cNvSpPr>
            <a:spLocks noChangeArrowheads="1"/>
          </p:cNvSpPr>
          <p:nvPr/>
        </p:nvSpPr>
        <p:spPr bwMode="auto">
          <a:xfrm>
            <a:off x="500063" y="-93593"/>
            <a:ext cx="7858125" cy="3170099"/>
          </a:xfrm>
          <a:prstGeom prst="rect">
            <a:avLst/>
          </a:prstGeom>
          <a:noFill/>
          <a:ln w="9525">
            <a:noFill/>
            <a:miter lim="800000"/>
            <a:headEnd/>
            <a:tailEnd/>
          </a:ln>
          <a:effectLst/>
        </p:spPr>
        <p:txBody>
          <a:bodyPr anchor="ctr">
            <a:spAutoFit/>
          </a:bodyPr>
          <a:lstStyle/>
          <a:p>
            <a:pPr algn="just">
              <a:defRPr/>
            </a:pPr>
            <a:r>
              <a:rPr lang="it-IT" sz="4000" dirty="0">
                <a:latin typeface="+mn-lt"/>
                <a:ea typeface="Times New Roman" pitchFamily="18" charset="0"/>
                <a:cs typeface="Times New Roman" pitchFamily="18" charset="0"/>
              </a:rPr>
              <a:t>In quel tempo, </a:t>
            </a:r>
            <a:endParaRPr lang="it-IT" sz="4000" dirty="0" smtClean="0">
              <a:latin typeface="+mn-lt"/>
              <a:ea typeface="Times New Roman" pitchFamily="18" charset="0"/>
              <a:cs typeface="Times New Roman" pitchFamily="18" charset="0"/>
            </a:endParaRPr>
          </a:p>
          <a:p>
            <a:pPr algn="just">
              <a:defRPr/>
            </a:pPr>
            <a:r>
              <a:rPr lang="it-IT" sz="4000" dirty="0" smtClean="0">
                <a:latin typeface="+mn-lt"/>
                <a:ea typeface="Times New Roman" pitchFamily="18" charset="0"/>
                <a:cs typeface="Times New Roman" pitchFamily="18" charset="0"/>
              </a:rPr>
              <a:t>Gesù </a:t>
            </a:r>
            <a:r>
              <a:rPr lang="it-IT" sz="4000" dirty="0">
                <a:latin typeface="+mn-lt"/>
                <a:ea typeface="Times New Roman" pitchFamily="18" charset="0"/>
                <a:cs typeface="Times New Roman" pitchFamily="18" charset="0"/>
              </a:rPr>
              <a:t>disse ai suoi </a:t>
            </a:r>
            <a:r>
              <a:rPr lang="it-IT" sz="4000" dirty="0" smtClean="0">
                <a:latin typeface="+mn-lt"/>
                <a:ea typeface="Times New Roman" pitchFamily="18" charset="0"/>
                <a:cs typeface="Times New Roman" pitchFamily="18" charset="0"/>
              </a:rPr>
              <a:t>discepoli</a:t>
            </a:r>
            <a:r>
              <a:rPr lang="it-IT" sz="4000" dirty="0">
                <a:latin typeface="+mn-lt"/>
                <a:ea typeface="Times New Roman" pitchFamily="18" charset="0"/>
                <a:cs typeface="Times New Roman" pitchFamily="18" charset="0"/>
              </a:rPr>
              <a:t>: </a:t>
            </a:r>
            <a:endParaRPr lang="it-IT" sz="4000" dirty="0" smtClean="0">
              <a:latin typeface="+mn-lt"/>
              <a:ea typeface="Times New Roman" pitchFamily="18" charset="0"/>
              <a:cs typeface="Times New Roman" pitchFamily="18" charset="0"/>
            </a:endParaRPr>
          </a:p>
          <a:p>
            <a:pPr algn="just">
              <a:defRPr/>
            </a:pPr>
            <a:r>
              <a:rPr lang="it-IT" sz="4000" dirty="0" smtClean="0">
                <a:latin typeface="+mn-lt"/>
                <a:ea typeface="Times New Roman" pitchFamily="18" charset="0"/>
                <a:cs typeface="Times New Roman" pitchFamily="18" charset="0"/>
              </a:rPr>
              <a:t>«</a:t>
            </a:r>
            <a:r>
              <a:rPr lang="it-IT" sz="4000" dirty="0">
                <a:latin typeface="+mn-lt"/>
                <a:ea typeface="Times New Roman" pitchFamily="18" charset="0"/>
                <a:cs typeface="Times New Roman" pitchFamily="18" charset="0"/>
              </a:rPr>
              <a:t>Come furono i giorni di Noè, </a:t>
            </a:r>
            <a:endParaRPr lang="it-IT" sz="4000" dirty="0" smtClean="0">
              <a:latin typeface="+mn-lt"/>
              <a:ea typeface="Times New Roman" pitchFamily="18" charset="0"/>
              <a:cs typeface="Times New Roman" pitchFamily="18" charset="0"/>
            </a:endParaRPr>
          </a:p>
          <a:p>
            <a:pPr algn="just">
              <a:defRPr/>
            </a:pPr>
            <a:r>
              <a:rPr lang="it-IT" sz="4000" dirty="0" smtClean="0">
                <a:latin typeface="+mn-lt"/>
                <a:ea typeface="Times New Roman" pitchFamily="18" charset="0"/>
                <a:cs typeface="Times New Roman" pitchFamily="18" charset="0"/>
              </a:rPr>
              <a:t>così </a:t>
            </a:r>
            <a:r>
              <a:rPr lang="it-IT" sz="4000" dirty="0">
                <a:latin typeface="+mn-lt"/>
                <a:ea typeface="Times New Roman" pitchFamily="18" charset="0"/>
                <a:cs typeface="Times New Roman" pitchFamily="18" charset="0"/>
              </a:rPr>
              <a:t>sarà la venuta </a:t>
            </a:r>
            <a:endParaRPr lang="it-IT" sz="4000" dirty="0" smtClean="0">
              <a:latin typeface="+mn-lt"/>
              <a:ea typeface="Times New Roman" pitchFamily="18" charset="0"/>
              <a:cs typeface="Times New Roman" pitchFamily="18" charset="0"/>
            </a:endParaRPr>
          </a:p>
          <a:p>
            <a:pPr algn="just">
              <a:defRPr/>
            </a:pPr>
            <a:r>
              <a:rPr lang="it-IT" sz="4000" dirty="0" smtClean="0">
                <a:latin typeface="+mn-lt"/>
                <a:ea typeface="Times New Roman" pitchFamily="18" charset="0"/>
                <a:cs typeface="Times New Roman" pitchFamily="18" charset="0"/>
              </a:rPr>
              <a:t>del </a:t>
            </a:r>
            <a:r>
              <a:rPr lang="it-IT" sz="4000" dirty="0">
                <a:latin typeface="+mn-lt"/>
                <a:ea typeface="Times New Roman" pitchFamily="18" charset="0"/>
                <a:cs typeface="Times New Roman" pitchFamily="18" charset="0"/>
              </a:rPr>
              <a:t>Figlio dell'uomo. </a:t>
            </a:r>
            <a:endParaRPr lang="it-IT" sz="4000" dirty="0">
              <a:latin typeface="+mn-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28625" y="0"/>
            <a:ext cx="8286750" cy="5016500"/>
          </a:xfrm>
          <a:prstGeom prst="rect">
            <a:avLst/>
          </a:prstGeom>
        </p:spPr>
        <p:txBody>
          <a:bodyPr>
            <a:spAutoFit/>
          </a:bodyPr>
          <a:lstStyle/>
          <a:p>
            <a:pPr algn="just">
              <a:defRPr/>
            </a:pPr>
            <a:r>
              <a:rPr lang="it-IT" sz="4000" dirty="0">
                <a:latin typeface="+mn-lt"/>
                <a:ea typeface="Times New Roman" pitchFamily="18" charset="0"/>
                <a:cs typeface="Times New Roman" pitchFamily="18" charset="0"/>
              </a:rPr>
              <a:t>Infatti, come nei giorni che precedettero il diluvio mangiavano e bevevano, prendevano moglie e prendevano marito, fino al giorno in cui Noè entrò nell'arca, e non si accorsero di nulla finché venne il diluvio e travolse tutti: così sarà anche la venuta del Figlio dell'uomo. </a:t>
            </a:r>
            <a:endParaRPr lang="it-IT" sz="4000" dirty="0">
              <a:latin typeface="+mn-l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ttangolo 1"/>
          <p:cNvSpPr>
            <a:spLocks noChangeArrowheads="1"/>
          </p:cNvSpPr>
          <p:nvPr/>
        </p:nvSpPr>
        <p:spPr bwMode="auto">
          <a:xfrm>
            <a:off x="500063" y="428625"/>
            <a:ext cx="8072437" cy="255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r>
              <a:rPr lang="it-IT" sz="4000" dirty="0">
                <a:solidFill>
                  <a:srgbClr val="000000"/>
                </a:solidFill>
                <a:latin typeface="Calibri" pitchFamily="34" charset="0"/>
                <a:cs typeface="Times New Roman" pitchFamily="18" charset="0"/>
              </a:rPr>
              <a:t>Allora due uomini saranno nel campo: uno verrà portato via e l'altro lasciato. Due donne macineranno alla mola: una verrà portata via e l'altra lasciata.</a:t>
            </a:r>
            <a:endParaRPr lang="it-IT" sz="4000" dirty="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ttangolo 1"/>
          <p:cNvSpPr>
            <a:spLocks noChangeArrowheads="1"/>
          </p:cNvSpPr>
          <p:nvPr/>
        </p:nvSpPr>
        <p:spPr bwMode="auto">
          <a:xfrm>
            <a:off x="357188" y="500063"/>
            <a:ext cx="8215312" cy="3786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r>
              <a:rPr lang="it-IT" sz="4000" dirty="0">
                <a:solidFill>
                  <a:srgbClr val="000000"/>
                </a:solidFill>
                <a:latin typeface="Calibri" pitchFamily="34" charset="0"/>
                <a:cs typeface="Times New Roman" pitchFamily="18" charset="0"/>
              </a:rPr>
              <a:t>Vegliate dunque, perché non sapete in quale giorno il Signore vostro verrà. </a:t>
            </a:r>
            <a:r>
              <a:rPr lang="it-IT" sz="4000" dirty="0" smtClean="0">
                <a:solidFill>
                  <a:srgbClr val="000000"/>
                </a:solidFill>
                <a:latin typeface="Calibri" pitchFamily="34" charset="0"/>
                <a:cs typeface="Times New Roman" pitchFamily="18" charset="0"/>
              </a:rPr>
              <a:t>Cercate </a:t>
            </a:r>
            <a:r>
              <a:rPr lang="it-IT" sz="4000" dirty="0">
                <a:solidFill>
                  <a:srgbClr val="000000"/>
                </a:solidFill>
                <a:latin typeface="Calibri" pitchFamily="34" charset="0"/>
                <a:cs typeface="Times New Roman" pitchFamily="18" charset="0"/>
              </a:rPr>
              <a:t>di capire questo: se il padrone di casa sapesse a quale ora della notte viene il </a:t>
            </a:r>
            <a:r>
              <a:rPr lang="it-IT" sz="4000" dirty="0" smtClean="0">
                <a:solidFill>
                  <a:srgbClr val="000000"/>
                </a:solidFill>
                <a:latin typeface="Calibri" pitchFamily="34" charset="0"/>
                <a:cs typeface="Times New Roman" pitchFamily="18" charset="0"/>
              </a:rPr>
              <a:t>ladro</a:t>
            </a:r>
            <a:r>
              <a:rPr lang="it-IT" sz="4000" dirty="0">
                <a:solidFill>
                  <a:srgbClr val="000000"/>
                </a:solidFill>
                <a:latin typeface="Calibri" pitchFamily="34" charset="0"/>
                <a:cs typeface="Times New Roman" pitchFamily="18" charset="0"/>
              </a:rPr>
              <a:t>, veglierebbe e non si lascerebbe </a:t>
            </a:r>
            <a:r>
              <a:rPr lang="it-IT" sz="4000" dirty="0" smtClean="0">
                <a:solidFill>
                  <a:srgbClr val="000000"/>
                </a:solidFill>
                <a:latin typeface="Calibri" pitchFamily="34" charset="0"/>
                <a:cs typeface="Times New Roman" pitchFamily="18" charset="0"/>
              </a:rPr>
              <a:t>scassinare </a:t>
            </a:r>
            <a:r>
              <a:rPr lang="it-IT" sz="4000" dirty="0">
                <a:solidFill>
                  <a:srgbClr val="000000"/>
                </a:solidFill>
                <a:latin typeface="Calibri" pitchFamily="34" charset="0"/>
                <a:cs typeface="Times New Roman" pitchFamily="18" charset="0"/>
              </a:rPr>
              <a:t>la casa. </a:t>
            </a:r>
            <a:endParaRPr lang="it-IT" sz="4000" dirty="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ttangolo 1"/>
          <p:cNvSpPr>
            <a:spLocks noChangeArrowheads="1"/>
          </p:cNvSpPr>
          <p:nvPr/>
        </p:nvSpPr>
        <p:spPr bwMode="auto">
          <a:xfrm>
            <a:off x="428625" y="571500"/>
            <a:ext cx="8501063"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r>
              <a:rPr lang="it-IT" sz="4000" dirty="0">
                <a:solidFill>
                  <a:srgbClr val="000000"/>
                </a:solidFill>
                <a:latin typeface="Calibri" pitchFamily="34" charset="0"/>
                <a:cs typeface="Times New Roman" pitchFamily="18" charset="0"/>
              </a:rPr>
              <a:t>Perciò anche voi tenetevi pronti perché, nell'ora che non immaginate, viene il Figlio dell'uomo».</a:t>
            </a:r>
            <a:endParaRPr lang="it-IT" sz="4000" dirty="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Immagine 4" descr="1-a1a-0004.tif"/>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53101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9"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80900" name="WordArt 6"/>
          <p:cNvSpPr>
            <a:spLocks noChangeArrowheads="1" noChangeShapeType="1" noTextEdit="1"/>
          </p:cNvSpPr>
          <p:nvPr/>
        </p:nvSpPr>
        <p:spPr bwMode="auto">
          <a:xfrm>
            <a:off x="5429250" y="214313"/>
            <a:ext cx="3524250" cy="5300662"/>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722552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428596" y="4143380"/>
            <a:ext cx="8001056" cy="1569660"/>
          </a:xfrm>
          <a:prstGeom prst="rect">
            <a:avLst/>
          </a:prstGeom>
          <a:solidFill>
            <a:schemeClr val="tx2">
              <a:lumMod val="20000"/>
              <a:lumOff val="80000"/>
            </a:schemeClr>
          </a:solidFill>
          <a:effectLst>
            <a:softEdge rad="127000"/>
          </a:effectLst>
        </p:spPr>
        <p:txBody>
          <a:bodyPr>
            <a:spAutoFit/>
          </a:bodyPr>
          <a:lstStyle/>
          <a:p>
            <a:pPr algn="ctr">
              <a:defRPr/>
            </a:pPr>
            <a:r>
              <a:rPr lang="it-IT" sz="4800" b="1" dirty="0">
                <a:solidFill>
                  <a:srgbClr val="FF0000"/>
                </a:solidFill>
                <a:effectLst>
                  <a:outerShdw blurRad="38100" dist="38100" dir="2700000" algn="tl">
                    <a:srgbClr val="000000">
                      <a:alpha val="43137"/>
                    </a:srgbClr>
                  </a:outerShdw>
                </a:effectLst>
              </a:rPr>
              <a:t>Stella che splendi nel mattino di un nuovo giorno</a:t>
            </a:r>
            <a:endParaRPr lang="it-IT" sz="4800" dirty="0">
              <a:solidFill>
                <a:srgbClr val="FF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xmlns="" val="134063322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500063"/>
            <a:ext cx="8715375" cy="3354387"/>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Credo in un solo Dio, </a:t>
            </a:r>
          </a:p>
          <a:p>
            <a:pPr fontAlgn="auto">
              <a:spcBef>
                <a:spcPts val="0"/>
              </a:spcBef>
              <a:spcAft>
                <a:spcPts val="0"/>
              </a:spcAft>
              <a:defRPr/>
            </a:pPr>
            <a:endParaRPr lang="it-IT" sz="4000" b="1" dirty="0">
              <a:solidFill>
                <a:prstClr val="black"/>
              </a:solidFill>
              <a:effectLst>
                <a:outerShdw blurRad="38100" dist="38100" dir="2700000" algn="tl">
                  <a:srgbClr val="000000">
                    <a:alpha val="43137"/>
                  </a:srgbClr>
                </a:outerShdw>
              </a:effectLst>
              <a:latin typeface="Calibri"/>
              <a:cs typeface="Arial" charset="0"/>
            </a:endParaRP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Padre onnipotente,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creatore del cielo e della terra,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di tutte le cose visibili e invisibili. </a:t>
            </a:r>
          </a:p>
          <a:p>
            <a:pPr fontAlgn="auto">
              <a:spcBef>
                <a:spcPts val="0"/>
              </a:spcBef>
              <a:spcAft>
                <a:spcPts val="0"/>
              </a:spcAft>
              <a:defRPr/>
            </a:pPr>
            <a:endParaRPr lang="it-IT" sz="1200" b="1" dirty="0">
              <a:solidFill>
                <a:prstClr val="black"/>
              </a:solidFill>
              <a:effectLst>
                <a:outerShdw blurRad="38100" dist="38100" dir="2700000" algn="tl">
                  <a:srgbClr val="000000">
                    <a:alpha val="43137"/>
                  </a:srgbClr>
                </a:outerShdw>
              </a:effectLst>
              <a:latin typeface="Calibri"/>
              <a:cs typeface="Arial"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142875"/>
            <a:ext cx="8786812" cy="5632450"/>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Credo in un solo Signore, Gesù Cristo, unigenito Figlio di Dio,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nato dal Padre prima di tutti i secoli: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Dio da Dio, Luce da Luce,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Dio vero da Dio vero,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generato, non creato,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della stessa sostanza del Padre;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per mezzo di lui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tutte le cose sono state create. </a:t>
            </a:r>
            <a:endParaRPr lang="it-IT" sz="4000" dirty="0">
              <a:solidFill>
                <a:prstClr val="black"/>
              </a:solidFill>
              <a:effectLst>
                <a:outerShdw blurRad="38100" dist="38100" dir="2700000" algn="tl">
                  <a:srgbClr val="000000">
                    <a:alpha val="43137"/>
                  </a:srgbClr>
                </a:outerShdw>
              </a:effectLst>
              <a:latin typeface="Calibri"/>
              <a:cs typeface="Arial"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50" y="0"/>
            <a:ext cx="8858250" cy="6862763"/>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Per noi uomini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per la nostra salvezza discese dal cielo, e </a:t>
            </a:r>
            <a:r>
              <a:rPr lang="it-IT" sz="4000" b="1" u="sng" dirty="0">
                <a:solidFill>
                  <a:prstClr val="black"/>
                </a:solidFill>
                <a:effectLst>
                  <a:outerShdw blurRad="38100" dist="38100" dir="2700000" algn="tl">
                    <a:srgbClr val="000000">
                      <a:alpha val="43137"/>
                    </a:srgbClr>
                  </a:outerShdw>
                </a:effectLst>
                <a:latin typeface="Calibri"/>
                <a:cs typeface="Arial" charset="0"/>
              </a:rPr>
              <a:t>per opera dello Spirito santo </a:t>
            </a:r>
          </a:p>
          <a:p>
            <a:pPr fontAlgn="auto">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Calibri"/>
                <a:cs typeface="Arial" charset="0"/>
              </a:rPr>
              <a:t>si è incarnato </a:t>
            </a:r>
          </a:p>
          <a:p>
            <a:pPr fontAlgn="auto">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Calibri"/>
                <a:cs typeface="Arial" charset="0"/>
              </a:rPr>
              <a:t>nel seno della vergine Maria </a:t>
            </a:r>
          </a:p>
          <a:p>
            <a:pPr fontAlgn="auto">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Calibri"/>
                <a:cs typeface="Arial" charset="0"/>
              </a:rPr>
              <a:t>e si è fatto uomo</a:t>
            </a:r>
            <a:r>
              <a:rPr lang="it-IT" sz="4000" b="1" dirty="0">
                <a:solidFill>
                  <a:prstClr val="black"/>
                </a:solidFill>
                <a:effectLst>
                  <a:outerShdw blurRad="38100" dist="38100" dir="2700000" algn="tl">
                    <a:srgbClr val="000000">
                      <a:alpha val="43137"/>
                    </a:srgbClr>
                  </a:outerShdw>
                </a:effectLst>
                <a:latin typeface="Calibri"/>
                <a:cs typeface="Arial" charset="0"/>
              </a:rPr>
              <a:t>.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Fu crocifisso per noi sotto Ponzio Pilato, morì e fu sepolto.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Il terzo giorno è risuscitato,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secondo le Scritture, è salito al cielo, siede alla destra del Padre. </a:t>
            </a:r>
            <a:endParaRPr lang="it-IT" dirty="0">
              <a:solidFill>
                <a:prstClr val="black"/>
              </a:solidFill>
              <a:latin typeface="Calibri"/>
              <a:cs typeface="Arial"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857250"/>
            <a:ext cx="8715375" cy="1938338"/>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di nuovo verrà, nella gloria,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per giudicare i vivi e i morti,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il suo regno non avrà fine. </a:t>
            </a:r>
            <a:endParaRPr lang="it-IT" dirty="0">
              <a:solidFill>
                <a:prstClr val="black"/>
              </a:solidFill>
              <a:latin typeface="Calibri"/>
              <a:cs typeface="Arial"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428625"/>
            <a:ext cx="8929687" cy="3786188"/>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Credo nello Spirito Santo,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che è Signore e dà la vita,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procede dal Padre e dal Figlio.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Con il Padre e il Figlio è adorato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glorificato,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ha parlato per mezzo dei profeti. </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357188"/>
            <a:ext cx="8786812" cy="4400550"/>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Credo la Chiesa,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una santa cattolica e apostolica.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Professo un solo battesimo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per il perdono dei peccati.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Aspetto la risurrezione dei morti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la vita del mondo che verrà.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Amen.</a:t>
            </a:r>
            <a:r>
              <a:rPr lang="it-IT" sz="4000" dirty="0">
                <a:solidFill>
                  <a:prstClr val="black"/>
                </a:solidFill>
                <a:effectLst>
                  <a:outerShdw blurRad="38100" dist="38100" dir="2700000" algn="tl">
                    <a:srgbClr val="000000">
                      <a:alpha val="43137"/>
                    </a:srgbClr>
                  </a:outerShdw>
                </a:effectLst>
                <a:latin typeface="Calibri"/>
                <a:cs typeface="Arial" charset="0"/>
              </a:rPr>
              <a:t> </a:t>
            </a:r>
            <a:endParaRPr lang="it-IT" dirty="0">
              <a:solidFill>
                <a:prstClr val="black"/>
              </a:solidFill>
              <a:latin typeface="Calibri"/>
              <a:cs typeface="Arial"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ervizioliturgico.it/wp-content/uploads/2013/06/eucaristi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64317"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619672" y="188640"/>
            <a:ext cx="2672526" cy="2585323"/>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fontAlgn="auto" hangingPunct="1">
              <a:spcBef>
                <a:spcPts val="0"/>
              </a:spcBef>
              <a:spcAft>
                <a:spcPts val="0"/>
              </a:spcAft>
            </a:pPr>
            <a:r>
              <a:rPr lang="it-IT" sz="5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Arial" charset="0"/>
              </a:rPr>
              <a:t>SEGNI</a:t>
            </a:r>
          </a:p>
          <a:p>
            <a:pPr algn="ctr" eaLnBrk="1" fontAlgn="auto" hangingPunct="1">
              <a:spcBef>
                <a:spcPts val="0"/>
              </a:spcBef>
              <a:spcAft>
                <a:spcPts val="0"/>
              </a:spcAft>
            </a:pPr>
            <a:r>
              <a:rPr lang="it-IT" sz="5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Arial" charset="0"/>
              </a:rPr>
              <a:t>DEL TUO</a:t>
            </a:r>
          </a:p>
          <a:p>
            <a:pPr algn="ctr" eaLnBrk="1" fontAlgn="auto" hangingPunct="1">
              <a:spcBef>
                <a:spcPts val="0"/>
              </a:spcBef>
              <a:spcAft>
                <a:spcPts val="0"/>
              </a:spcAft>
            </a:pPr>
            <a:r>
              <a:rPr lang="it-IT" sz="5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Arial" charset="0"/>
              </a:rPr>
              <a:t>AMORE</a:t>
            </a:r>
            <a:endParaRPr lang="it-IT"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Arial" charset="0"/>
            </a:endParaRPr>
          </a:p>
        </p:txBody>
      </p:sp>
    </p:spTree>
    <p:extLst>
      <p:ext uri="{BB962C8B-B14F-4D97-AF65-F5344CB8AC3E}">
        <p14:creationId xmlns:p14="http://schemas.microsoft.com/office/powerpoint/2010/main" xmlns="" val="342955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3.gstatic.com/images?q=tbn:ANd9GcTZ6hBXOfe3x15Yx2bU-dzATfEg-2a8izrUuFZiotk9RYaGS4jF2Q"/>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63" y="0"/>
            <a:ext cx="9146964"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620688"/>
            <a:ext cx="4572000" cy="1323439"/>
          </a:xfrm>
          <a:prstGeom prst="rect">
            <a:avLst/>
          </a:prstGeom>
          <a:solidFill>
            <a:srgbClr val="33CC33">
              <a:alpha val="45882"/>
            </a:srgbClr>
          </a:solidFill>
        </p:spPr>
        <p:txBody>
          <a:bodyPr>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Mille e mille grani nelle spighe d'oro </a:t>
            </a:r>
            <a:endParaRPr lang="it-IT" sz="1800" dirty="0">
              <a:solidFill>
                <a:srgbClr val="FF0000"/>
              </a:solidFill>
              <a:latin typeface="Calibri"/>
              <a:cs typeface="Arial" charset="0"/>
            </a:endParaRPr>
          </a:p>
        </p:txBody>
      </p:sp>
    </p:spTree>
    <p:extLst>
      <p:ext uri="{BB962C8B-B14F-4D97-AF65-F5344CB8AC3E}">
        <p14:creationId xmlns:p14="http://schemas.microsoft.com/office/powerpoint/2010/main" xmlns="" val="21921850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farm4.staticflickr.com/3090/2547484315_66a83a8486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7258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259632" y="2767280"/>
            <a:ext cx="6264696" cy="1323439"/>
          </a:xfrm>
          <a:prstGeom prst="rect">
            <a:avLst/>
          </a:prstGeom>
          <a:solidFill>
            <a:srgbClr val="33CC33">
              <a:alpha val="45882"/>
            </a:srgbClr>
          </a:solidFill>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mandano fragranza e danno gioia al cuore, </a:t>
            </a:r>
            <a:endParaRPr lang="it-IT" sz="1800" dirty="0">
              <a:solidFill>
                <a:srgbClr val="FF0000"/>
              </a:solidFill>
              <a:latin typeface="Calibri"/>
              <a:cs typeface="Arial" charset="0"/>
            </a:endParaRPr>
          </a:p>
        </p:txBody>
      </p:sp>
    </p:spTree>
    <p:extLst>
      <p:ext uri="{BB962C8B-B14F-4D97-AF65-F5344CB8AC3E}">
        <p14:creationId xmlns:p14="http://schemas.microsoft.com/office/powerpoint/2010/main" xmlns="" val="368590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s.123rf.com/400wm/400/400/alexan66/alexan661009/alexan66100900175/7936094-bread-a-bag-with-wheat-and-ear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8994"/>
            <a:ext cx="9175212" cy="683900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620688"/>
            <a:ext cx="5112568" cy="1323439"/>
          </a:xfrm>
          <a:prstGeom prst="rect">
            <a:avLst/>
          </a:prstGeom>
          <a:solidFill>
            <a:srgbClr val="33CC33">
              <a:alpha val="45882"/>
            </a:srgbClr>
          </a:solidFill>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quando, macinati, fanno un pane solo: </a:t>
            </a:r>
            <a:endParaRPr lang="it-IT" sz="1800" dirty="0">
              <a:solidFill>
                <a:srgbClr val="FF0000"/>
              </a:solidFill>
              <a:latin typeface="Calibri"/>
              <a:cs typeface="Arial" charset="0"/>
            </a:endParaRPr>
          </a:p>
        </p:txBody>
      </p:sp>
    </p:spTree>
    <p:extLst>
      <p:ext uri="{BB962C8B-B14F-4D97-AF65-F5344CB8AC3E}">
        <p14:creationId xmlns:p14="http://schemas.microsoft.com/office/powerpoint/2010/main" xmlns="" val="1421814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59000"/>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custDataLst>
              <p:tags r:id="rId2"/>
            </p:custDataLst>
          </p:nvPr>
        </p:nvSpPr>
        <p:spPr bwMode="auto">
          <a:xfrm>
            <a:off x="1428728" y="3745388"/>
            <a:ext cx="5929354" cy="3046988"/>
          </a:xfrm>
          <a:prstGeom prst="rect">
            <a:avLst/>
          </a:prstGeom>
          <a:solidFill>
            <a:schemeClr val="accent2">
              <a:lumMod val="20000"/>
              <a:lumOff val="80000"/>
            </a:schemeClr>
          </a:solidFill>
          <a:ln w="9525">
            <a:noFill/>
            <a:miter lim="800000"/>
            <a:headEnd/>
            <a:tailEnd/>
          </a:ln>
          <a:effectLst>
            <a:softEdge rad="127000"/>
          </a:effectLst>
        </p:spPr>
        <p:txBody>
          <a:bodyPr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Cristo Ges</a:t>
            </a:r>
            <a:r>
              <a:rPr lang="it-IT" sz="4800" b="1" dirty="0">
                <a:solidFill>
                  <a:prstClr val="black"/>
                </a:solidFill>
                <a:effectLst>
                  <a:outerShdw blurRad="38100" dist="38100" dir="2700000" algn="tl">
                    <a:srgbClr val="000000">
                      <a:alpha val="43137"/>
                    </a:srgbClr>
                  </a:outerShdw>
                </a:effectLst>
                <a:latin typeface="Calibri"/>
                <a:ea typeface="Times New Roman" pitchFamily="18" charset="0"/>
                <a:cs typeface="Times New Roman" pitchFamily="18" charset="0"/>
              </a:rPr>
              <a:t>ù</a:t>
            </a: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o Signore!</a:t>
            </a:r>
            <a:endParaRPr lang="it-IT" sz="480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xmlns="" val="371198559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us.123rf.com/400wm/400/400/tonobalaguer/tonobalaguer0912/tonobalaguer091200012/6038572-pain-sur-une-table-en-bois-avec-des-pointes-de-ble-oreil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7148"/>
            <a:ext cx="9118352" cy="685085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259632" y="2767280"/>
            <a:ext cx="6840760" cy="1323439"/>
          </a:xfrm>
          <a:prstGeom prst="rect">
            <a:avLst/>
          </a:prstGeom>
          <a:solidFill>
            <a:srgbClr val="33CC33">
              <a:alpha val="45882"/>
            </a:srgbClr>
          </a:solidFill>
        </p:spPr>
        <p:txBody>
          <a:bodyPr wrap="square">
            <a:spAutoFit/>
          </a:bodyPr>
          <a:lstStyle/>
          <a:p>
            <a:pPr algn="ctr" eaLnBrk="1" fontAlgn="auto" hangingPunct="1">
              <a:spcBef>
                <a:spcPts val="0"/>
              </a:spcBef>
              <a:spcAft>
                <a:spcPts val="0"/>
              </a:spcAft>
            </a:pPr>
            <a:r>
              <a:rPr lang="it-IT" sz="4000" b="1" dirty="0">
                <a:solidFill>
                  <a:prstClr val="black"/>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pane quotidiano, </a:t>
            </a:r>
            <a:endParaRPr lang="it-IT" sz="4000" b="1" dirty="0" smtClean="0">
              <a:solidFill>
                <a:prstClr val="black"/>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algn="ctr" eaLnBrk="1" fontAlgn="auto" hangingPunct="1">
              <a:spcBef>
                <a:spcPts val="0"/>
              </a:spcBef>
              <a:spcAft>
                <a:spcPts val="0"/>
              </a:spcAft>
            </a:pPr>
            <a:r>
              <a:rPr lang="it-IT" sz="4000" b="1" dirty="0" smtClean="0">
                <a:solidFill>
                  <a:prstClr val="black"/>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dono </a:t>
            </a:r>
            <a:r>
              <a:rPr lang="it-IT" sz="4000" b="1" dirty="0">
                <a:solidFill>
                  <a:prstClr val="black"/>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tuo, Signore. </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37917519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mplarisanbernardo.org/com04s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80" y="0"/>
            <a:ext cx="448550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5220072" y="1412776"/>
            <a:ext cx="3150096" cy="2831544"/>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il pane e il vino, segni del tuo amore.</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2391314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s.123rf.com/400wm/400/400/ingridhs/ingridhs1004/ingridhs100400144/6878570-pane-vino-e-pita-in-un-cest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1324"/>
            <a:ext cx="9175991" cy="688932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48729" y="3644444"/>
            <a:ext cx="5454352" cy="1323439"/>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questa offerta, accoglila Signore</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38337960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oopcrescereinsieme.org/wp-content/uploads/cuori-arte-digitale-15636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619672" y="1843951"/>
            <a:ext cx="5832648" cy="1938992"/>
          </a:xfrm>
          <a:prstGeom prst="rect">
            <a:avLst/>
          </a:prstGeom>
        </p:spPr>
        <p:txBody>
          <a:bodyPr wrap="square">
            <a:spAutoFit/>
          </a:bodyPr>
          <a:lstStyle/>
          <a:p>
            <a:pPr algn="ctr" eaLnBrk="1" fontAlgn="auto" hangingPunct="1">
              <a:spcBef>
                <a:spcPts val="0"/>
              </a:spcBef>
              <a:spcAft>
                <a:spcPts val="0"/>
              </a:spcAft>
            </a:pP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 di mille e mille cuori fai un cuore solo,</a:t>
            </a:r>
            <a:b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un corpo solo in te</a:t>
            </a:r>
            <a:endParaRPr lang="it-IT" sz="1800" dirty="0">
              <a:solidFill>
                <a:srgbClr val="00B050"/>
              </a:solidFill>
              <a:latin typeface="Calibri"/>
              <a:cs typeface="Arial" charset="0"/>
            </a:endParaRPr>
          </a:p>
        </p:txBody>
      </p:sp>
    </p:spTree>
    <p:extLst>
      <p:ext uri="{BB962C8B-B14F-4D97-AF65-F5344CB8AC3E}">
        <p14:creationId xmlns:p14="http://schemas.microsoft.com/office/powerpoint/2010/main" xmlns="" val="14816505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kuthumadierks.com/articoli/isis/immagini/60-Eucarestia-pane-vin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33153" cy="69092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188640"/>
            <a:ext cx="5454352" cy="1938992"/>
          </a:xfrm>
          <a:prstGeom prst="rect">
            <a:avLst/>
          </a:prstGeom>
        </p:spPr>
        <p:txBody>
          <a:bodyPr wrap="square">
            <a:spAutoFit/>
          </a:bodyPr>
          <a:lstStyle/>
          <a:p>
            <a:pPr algn="ct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 il Figlio tuo verrà, </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vivrà ancora </a:t>
            </a:r>
          </a:p>
          <a:p>
            <a:pPr algn="ctr" eaLnBrk="1" fontAlgn="auto" hangingPunct="1">
              <a:spcBef>
                <a:spcPts val="0"/>
              </a:spcBef>
              <a:spcAft>
                <a:spcPts val="0"/>
              </a:spcAft>
            </a:pP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a:t>
            </a: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mezzo a noi</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2698926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upload.wikimedia.org/wikipedia/commons/0/07/Grappolo_d%27uva_Gaglioppo_in_Calabri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86000" y="2151728"/>
            <a:ext cx="5742384" cy="1938992"/>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Mille grappoli maturi sotto il sole, </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festa della terra, </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38659611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immagini.4ever.eu/data/download/cibi-e-bevande/grappolo%20duva,%20vigneto%2016217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173208" cy="719091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86000" y="2013228"/>
            <a:ext cx="4572000" cy="2554545"/>
          </a:xfrm>
          <a:prstGeom prst="rect">
            <a:avLst/>
          </a:prstGeom>
        </p:spPr>
        <p:txBody>
          <a:bodyPr>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donano vigore, </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quando da ogni perla stilla il vino nuovo: </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10257845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images.4ever.eu/data/download/aliments-et-boissons/vin,%20raisin,%20tonneau%201665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99392"/>
            <a:ext cx="9101809" cy="695739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4572000" y="692696"/>
            <a:ext cx="4572000" cy="1323439"/>
          </a:xfrm>
          <a:prstGeom prst="rect">
            <a:avLst/>
          </a:prstGeom>
        </p:spPr>
        <p:txBody>
          <a:bodyPr>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vino della gioia, dono tuo, Signore. </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16432788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mplarisanbernardo.org/com04s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80" y="0"/>
            <a:ext cx="448550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5220072" y="1412776"/>
            <a:ext cx="3150096" cy="2831544"/>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il pane e il vino, segni del tuo amore.</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34483160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s.123rf.com/400wm/400/400/ingridhs/ingridhs1004/ingridhs100400144/6878570-pane-vino-e-pita-in-un-cest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1324"/>
            <a:ext cx="9175991" cy="688932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48729" y="3644444"/>
            <a:ext cx="5454352" cy="1323439"/>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questa offerta, accoglila Signore</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2710850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7409" name="Rectangle 1"/>
          <p:cNvSpPr>
            <a:spLocks noChangeArrowheads="1"/>
          </p:cNvSpPr>
          <p:nvPr>
            <p:custDataLst>
              <p:tags r:id="rId2"/>
            </p:custDataLst>
          </p:nvPr>
        </p:nvSpPr>
        <p:spPr bwMode="auto">
          <a:xfrm>
            <a:off x="285720" y="285728"/>
            <a:ext cx="8657626" cy="2308324"/>
          </a:xfrm>
          <a:prstGeom prst="rect">
            <a:avLst/>
          </a:prstGeom>
          <a:solidFill>
            <a:schemeClr val="accent3">
              <a:lumMod val="20000"/>
              <a:lumOff val="80000"/>
            </a:schemeClr>
          </a:solidFill>
          <a:ln w="9525">
            <a:noFill/>
            <a:miter lim="800000"/>
            <a:headEnd/>
            <a:tailEnd/>
          </a:ln>
          <a:effectLst>
            <a:softEdge rad="317500"/>
          </a:effectLst>
        </p:spPr>
        <p:txBody>
          <a:bodyPr wrap="none"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Times New Roman" pitchFamily="18" charset="0"/>
              </a:rPr>
              <a:t>Mentre il silenzio avvolge la terra</a:t>
            </a:r>
            <a:endPar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endParaRP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	tu vieni in mezzo a noi,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Parola del Padre</a:t>
            </a:r>
            <a:r>
              <a:rPr lang="it-IT" sz="4800" b="1" dirty="0">
                <a:solidFill>
                  <a:prstClr val="black"/>
                </a:solidFill>
                <a:effectLst>
                  <a:outerShdw blurRad="38100" dist="38100" dir="2700000" algn="tl">
                    <a:srgbClr val="000000">
                      <a:alpha val="43137"/>
                    </a:srgbClr>
                  </a:outerShdw>
                </a:effectLst>
                <a:cs typeface="Arial" pitchFamily="34" charset="0"/>
              </a:rPr>
              <a:t> </a:t>
            </a:r>
          </a:p>
        </p:txBody>
      </p:sp>
    </p:spTree>
    <p:custDataLst>
      <p:tags r:id="rId1"/>
    </p:custDataLst>
    <p:extLst>
      <p:ext uri="{BB962C8B-B14F-4D97-AF65-F5344CB8AC3E}">
        <p14:creationId xmlns:p14="http://schemas.microsoft.com/office/powerpoint/2010/main" xmlns="" val="254859914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oopcrescereinsieme.org/wp-content/uploads/cuori-arte-digitale-15636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619672" y="1843951"/>
            <a:ext cx="5832648" cy="1938992"/>
          </a:xfrm>
          <a:prstGeom prst="rect">
            <a:avLst/>
          </a:prstGeom>
        </p:spPr>
        <p:txBody>
          <a:bodyPr wrap="square">
            <a:spAutoFit/>
          </a:bodyPr>
          <a:lstStyle/>
          <a:p>
            <a:pPr algn="ctr" eaLnBrk="1" fontAlgn="auto" hangingPunct="1">
              <a:spcBef>
                <a:spcPts val="0"/>
              </a:spcBef>
              <a:spcAft>
                <a:spcPts val="0"/>
              </a:spcAft>
            </a:pP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 di mille e mille cuori fai un cuore solo,</a:t>
            </a:r>
            <a:b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un corpo solo in te</a:t>
            </a:r>
            <a:endParaRPr lang="it-IT" sz="1800" dirty="0">
              <a:solidFill>
                <a:srgbClr val="00B050"/>
              </a:solidFill>
              <a:latin typeface="Calibri"/>
              <a:cs typeface="Arial" charset="0"/>
            </a:endParaRPr>
          </a:p>
        </p:txBody>
      </p:sp>
    </p:spTree>
    <p:extLst>
      <p:ext uri="{BB962C8B-B14F-4D97-AF65-F5344CB8AC3E}">
        <p14:creationId xmlns:p14="http://schemas.microsoft.com/office/powerpoint/2010/main" xmlns="" val="17232684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kuthumadierks.com/articoli/isis/immagini/60-Eucarestia-pane-vin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33153" cy="69092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188640"/>
            <a:ext cx="5454352" cy="1938992"/>
          </a:xfrm>
          <a:prstGeom prst="rect">
            <a:avLst/>
          </a:prstGeom>
        </p:spPr>
        <p:txBody>
          <a:bodyPr wrap="square">
            <a:spAutoFit/>
          </a:bodyPr>
          <a:lstStyle/>
          <a:p>
            <a:pPr algn="ct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 il Figlio tuo verrà, </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vivrà ancora </a:t>
            </a:r>
          </a:p>
          <a:p>
            <a:pPr algn="ctr" eaLnBrk="1" fontAlgn="auto" hangingPunct="1">
              <a:spcBef>
                <a:spcPts val="0"/>
              </a:spcBef>
              <a:spcAft>
                <a:spcPts val="0"/>
              </a:spcAft>
            </a:pP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a:t>
            </a: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mezzo a noi</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42316115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mplarisanbernardo.org/com04s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80" y="0"/>
            <a:ext cx="448550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5220072" y="1412776"/>
            <a:ext cx="3150096" cy="2831544"/>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il pane e il vino, segni del tuo amore.</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22797503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s.123rf.com/400wm/400/400/ingridhs/ingridhs1004/ingridhs100400144/6878570-pane-vino-e-pita-in-un-cest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1324"/>
            <a:ext cx="9175991" cy="688932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48729" y="3644444"/>
            <a:ext cx="5454352" cy="1323439"/>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questa offerta, accoglila Signore</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11758225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oopcrescereinsieme.org/wp-content/uploads/cuori-arte-digitale-15636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619672" y="1843951"/>
            <a:ext cx="5832648" cy="1938992"/>
          </a:xfrm>
          <a:prstGeom prst="rect">
            <a:avLst/>
          </a:prstGeom>
        </p:spPr>
        <p:txBody>
          <a:bodyPr wrap="square">
            <a:spAutoFit/>
          </a:bodyPr>
          <a:lstStyle/>
          <a:p>
            <a:pPr algn="ctr" eaLnBrk="1" fontAlgn="auto" hangingPunct="1">
              <a:spcBef>
                <a:spcPts val="0"/>
              </a:spcBef>
              <a:spcAft>
                <a:spcPts val="0"/>
              </a:spcAft>
            </a:pP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 di mille e mille cuori fai un cuore solo,</a:t>
            </a:r>
            <a:b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un corpo solo in te</a:t>
            </a:r>
            <a:endParaRPr lang="it-IT" sz="1800" dirty="0">
              <a:solidFill>
                <a:srgbClr val="00B050"/>
              </a:solidFill>
              <a:latin typeface="Calibri"/>
              <a:cs typeface="Arial" charset="0"/>
            </a:endParaRPr>
          </a:p>
        </p:txBody>
      </p:sp>
    </p:spTree>
    <p:extLst>
      <p:ext uri="{BB962C8B-B14F-4D97-AF65-F5344CB8AC3E}">
        <p14:creationId xmlns:p14="http://schemas.microsoft.com/office/powerpoint/2010/main" xmlns="" val="15280910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kuthumadierks.com/articoli/isis/immagini/60-Eucarestia-pane-vin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33153" cy="69092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188640"/>
            <a:ext cx="5454352" cy="1938992"/>
          </a:xfrm>
          <a:prstGeom prst="rect">
            <a:avLst/>
          </a:prstGeom>
        </p:spPr>
        <p:txBody>
          <a:bodyPr wrap="square">
            <a:spAutoFit/>
          </a:bodyPr>
          <a:lstStyle/>
          <a:p>
            <a:pPr algn="ct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 il Figlio tuo verrà, </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vivrà ancora </a:t>
            </a:r>
          </a:p>
          <a:p>
            <a:pPr algn="ctr" eaLnBrk="1" fontAlgn="auto" hangingPunct="1">
              <a:spcBef>
                <a:spcPts val="0"/>
              </a:spcBef>
              <a:spcAft>
                <a:spcPts val="0"/>
              </a:spcAft>
            </a:pP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a:t>
            </a: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mezzo a noi</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16381962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0" y="142875"/>
            <a:ext cx="9147175" cy="5508625"/>
          </a:xfrm>
          <a:prstGeom prst="rect">
            <a:avLst/>
          </a:prstGeom>
          <a:noFill/>
          <a:ln w="9525">
            <a:noFill/>
            <a:miter lim="800000"/>
            <a:headEnd/>
            <a:tailEnd/>
          </a:ln>
        </p:spPr>
        <p:txBody>
          <a:bodyPr wrap="none" anchor="ctr">
            <a:spAutoFit/>
          </a:bodyPr>
          <a:lstStyle/>
          <a:p>
            <a:pPr algn="just">
              <a:defRPr/>
            </a:pPr>
            <a:r>
              <a:rPr lang="it-IT" sz="4400" dirty="0">
                <a:latin typeface="+mj-lt"/>
                <a:cs typeface="Times New Roman" pitchFamily="18" charset="0"/>
              </a:rPr>
              <a:t>Il Signore sia con voi.</a:t>
            </a:r>
            <a:endParaRPr lang="it-IT" sz="4400" dirty="0">
              <a:latin typeface="+mj-lt"/>
            </a:endParaRPr>
          </a:p>
          <a:p>
            <a:pPr algn="just">
              <a:defRPr/>
            </a:pPr>
            <a:r>
              <a:rPr lang="it-IT" sz="4400" b="1" dirty="0">
                <a:latin typeface="+mj-lt"/>
                <a:cs typeface="Times New Roman" pitchFamily="18" charset="0"/>
              </a:rPr>
              <a:t>E con il tuo spirito. </a:t>
            </a:r>
            <a:endParaRPr lang="it-IT" sz="4400" dirty="0">
              <a:latin typeface="+mj-lt"/>
            </a:endParaRPr>
          </a:p>
          <a:p>
            <a:pPr algn="just">
              <a:defRPr/>
            </a:pPr>
            <a:endParaRPr lang="it-IT" sz="4400" dirty="0">
              <a:latin typeface="+mj-lt"/>
              <a:cs typeface="Times New Roman" pitchFamily="18" charset="0"/>
            </a:endParaRPr>
          </a:p>
          <a:p>
            <a:pPr algn="just">
              <a:defRPr/>
            </a:pPr>
            <a:r>
              <a:rPr lang="it-IT" sz="4400" dirty="0">
                <a:latin typeface="+mj-lt"/>
                <a:cs typeface="Times New Roman" pitchFamily="18" charset="0"/>
              </a:rPr>
              <a:t>In alto i nostri cuori.</a:t>
            </a:r>
            <a:endParaRPr lang="it-IT" sz="4400" dirty="0">
              <a:latin typeface="+mj-lt"/>
            </a:endParaRPr>
          </a:p>
          <a:p>
            <a:pPr algn="just">
              <a:defRPr/>
            </a:pPr>
            <a:r>
              <a:rPr lang="it-IT" sz="4400" b="1" dirty="0">
                <a:latin typeface="+mj-lt"/>
                <a:cs typeface="Times New Roman" pitchFamily="18" charset="0"/>
              </a:rPr>
              <a:t>Sono rivolti al Signore. </a:t>
            </a:r>
            <a:endParaRPr lang="it-IT" sz="4400" dirty="0">
              <a:latin typeface="+mj-lt"/>
            </a:endParaRPr>
          </a:p>
          <a:p>
            <a:pPr algn="just">
              <a:defRPr/>
            </a:pPr>
            <a:endParaRPr lang="it-IT" sz="4400" dirty="0">
              <a:latin typeface="+mj-lt"/>
              <a:cs typeface="Times New Roman" pitchFamily="18" charset="0"/>
            </a:endParaRPr>
          </a:p>
          <a:p>
            <a:pPr algn="just">
              <a:defRPr/>
            </a:pPr>
            <a:r>
              <a:rPr lang="it-IT" sz="4400" dirty="0">
                <a:latin typeface="+mj-lt"/>
                <a:cs typeface="Times New Roman" pitchFamily="18" charset="0"/>
              </a:rPr>
              <a:t>Rendiamo grazie al Signore nostro Dio.</a:t>
            </a:r>
            <a:endParaRPr lang="it-IT" sz="4400" dirty="0">
              <a:latin typeface="+mj-lt"/>
            </a:endParaRPr>
          </a:p>
          <a:p>
            <a:pPr algn="just">
              <a:defRPr/>
            </a:pPr>
            <a:r>
              <a:rPr lang="it-IT" sz="4400" b="1" dirty="0">
                <a:latin typeface="+mj-lt"/>
                <a:cs typeface="Times New Roman" pitchFamily="18" charset="0"/>
              </a:rPr>
              <a:t>È cosa buona e giusta. </a:t>
            </a:r>
            <a:endParaRPr lang="it-IT" sz="4400" dirty="0">
              <a:latin typeface="+mj-l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isultati immagini per arca di noè"/>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29356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asellaDiTesto 5"/>
          <p:cNvSpPr txBox="1"/>
          <p:nvPr/>
        </p:nvSpPr>
        <p:spPr>
          <a:xfrm>
            <a:off x="251520" y="404664"/>
            <a:ext cx="6480720" cy="1938992"/>
          </a:xfrm>
          <a:prstGeom prst="rect">
            <a:avLst/>
          </a:prstGeom>
          <a:solidFill>
            <a:srgbClr val="FFFFFF">
              <a:alpha val="69804"/>
            </a:srgbClr>
          </a:solidFill>
          <a:effectLst>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Santo </a:t>
            </a:r>
            <a:r>
              <a:rPr lang="it-IT" sz="4000" b="1" spc="50" dirty="0" smtClean="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Santo</a:t>
            </a: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 </a:t>
            </a:r>
            <a:r>
              <a:rPr lang="it-IT" sz="4000" b="1" spc="50" dirty="0" smtClean="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Santo </a:t>
            </a:r>
          </a:p>
          <a:p>
            <a:pPr fontAlgn="auto">
              <a:spcBef>
                <a:spcPts val="0"/>
              </a:spcBef>
              <a:spcAft>
                <a:spcPts val="0"/>
              </a:spcAft>
              <a:defRPr/>
            </a:pPr>
            <a:r>
              <a:rPr lang="it-IT" sz="4000" b="1" spc="50" dirty="0" smtClean="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il </a:t>
            </a: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Signore</a:t>
            </a:r>
          </a:p>
          <a:p>
            <a:pPr fontAlgn="auto">
              <a:spcBef>
                <a:spcPts val="0"/>
              </a:spcBef>
              <a:spcAft>
                <a:spcPts val="0"/>
              </a:spcAft>
              <a:defRPr/>
            </a:pP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Dio dell’universo</a:t>
            </a:r>
          </a:p>
        </p:txBody>
      </p:sp>
      <p:sp>
        <p:nvSpPr>
          <p:cNvPr id="7" name="CasellaDiTesto 6"/>
          <p:cNvSpPr txBox="1"/>
          <p:nvPr/>
        </p:nvSpPr>
        <p:spPr>
          <a:xfrm>
            <a:off x="3637856" y="4797152"/>
            <a:ext cx="5472608" cy="1938992"/>
          </a:xfrm>
          <a:prstGeom prst="rect">
            <a:avLst/>
          </a:prstGeom>
          <a:solidFill>
            <a:srgbClr val="FFFFFF">
              <a:alpha val="69804"/>
            </a:srgbClr>
          </a:solidFill>
          <a:effectLst>
            <a:softEdge rad="63500"/>
          </a:effectLst>
        </p:spPr>
        <p:txBody>
          <a:bodyPr wrap="square">
            <a:spAutoFit/>
          </a:bodyPr>
          <a:lstStyle/>
          <a:p>
            <a:pPr fontAlgn="auto">
              <a:spcBef>
                <a:spcPts val="0"/>
              </a:spcBef>
              <a:spcAft>
                <a:spcPts val="0"/>
              </a:spcAft>
              <a:defRPr/>
            </a:pPr>
            <a:r>
              <a:rPr lang="it-IT" sz="4000" b="1" spc="300" dirty="0">
                <a:ln w="19050" cmpd="sng">
                  <a:solidFill>
                    <a:srgbClr val="4F81BD">
                      <a:tint val="10000"/>
                    </a:srgbClr>
                  </a:solidFill>
                  <a:prstDash val="solid"/>
                  <a:miter lim="800000"/>
                </a:ln>
                <a:solidFill>
                  <a:srgbClr val="002060"/>
                </a:solidFill>
                <a:effectLst>
                  <a:glow rad="45500">
                    <a:srgbClr val="4F81BD">
                      <a:satMod val="220000"/>
                      <a:alpha val="35000"/>
                    </a:srgbClr>
                  </a:glow>
                </a:effectLst>
                <a:latin typeface="Arial Black" pitchFamily="34" charset="0"/>
                <a:cs typeface="Arial" charset="0"/>
              </a:rPr>
              <a:t>I cieli e la terra</a:t>
            </a:r>
          </a:p>
          <a:p>
            <a:pPr fontAlgn="auto">
              <a:spcBef>
                <a:spcPts val="0"/>
              </a:spcBef>
              <a:spcAft>
                <a:spcPts val="0"/>
              </a:spcAft>
              <a:defRPr/>
            </a:pPr>
            <a:r>
              <a:rPr lang="it-IT" sz="4000" b="1" spc="300" dirty="0">
                <a:ln w="19050" cmpd="sng">
                  <a:solidFill>
                    <a:srgbClr val="4F81BD">
                      <a:tint val="10000"/>
                    </a:srgbClr>
                  </a:solidFill>
                  <a:prstDash val="solid"/>
                  <a:miter lim="800000"/>
                </a:ln>
                <a:solidFill>
                  <a:srgbClr val="002060"/>
                </a:solidFill>
                <a:effectLst>
                  <a:glow rad="45500">
                    <a:srgbClr val="4F81BD">
                      <a:satMod val="220000"/>
                      <a:alpha val="35000"/>
                    </a:srgbClr>
                  </a:glow>
                </a:effectLst>
                <a:latin typeface="Arial Black" pitchFamily="34" charset="0"/>
                <a:cs typeface="Arial" charset="0"/>
              </a:rPr>
              <a:t>sono pieni</a:t>
            </a:r>
          </a:p>
          <a:p>
            <a:pPr fontAlgn="auto">
              <a:spcBef>
                <a:spcPts val="0"/>
              </a:spcBef>
              <a:spcAft>
                <a:spcPts val="0"/>
              </a:spcAft>
              <a:defRPr/>
            </a:pPr>
            <a:r>
              <a:rPr lang="it-IT" sz="4000" b="1" spc="300" dirty="0">
                <a:ln w="19050" cmpd="sng">
                  <a:solidFill>
                    <a:srgbClr val="4F81BD">
                      <a:tint val="10000"/>
                    </a:srgbClr>
                  </a:solidFill>
                  <a:prstDash val="solid"/>
                  <a:miter lim="800000"/>
                </a:ln>
                <a:solidFill>
                  <a:srgbClr val="002060"/>
                </a:solidFill>
                <a:effectLst>
                  <a:glow rad="45500">
                    <a:srgbClr val="4F81BD">
                      <a:satMod val="220000"/>
                      <a:alpha val="35000"/>
                    </a:srgbClr>
                  </a:glow>
                </a:effectLst>
                <a:latin typeface="Arial Black" pitchFamily="34" charset="0"/>
                <a:cs typeface="Arial" charset="0"/>
              </a:rPr>
              <a:t>della tua gloria</a:t>
            </a:r>
          </a:p>
        </p:txBody>
      </p:sp>
    </p:spTree>
    <p:extLst>
      <p:ext uri="{BB962C8B-B14F-4D97-AF65-F5344CB8AC3E}">
        <p14:creationId xmlns:p14="http://schemas.microsoft.com/office/powerpoint/2010/main" xmlns="" val="24155877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8433" name="Rectangle 1"/>
          <p:cNvSpPr>
            <a:spLocks noChangeArrowheads="1"/>
          </p:cNvSpPr>
          <p:nvPr>
            <p:custDataLst>
              <p:tags r:id="rId2"/>
            </p:custDataLst>
          </p:nvPr>
        </p:nvSpPr>
        <p:spPr bwMode="auto">
          <a:xfrm>
            <a:off x="1714480" y="3500438"/>
            <a:ext cx="7267146" cy="3046988"/>
          </a:xfrm>
          <a:prstGeom prst="rect">
            <a:avLst/>
          </a:prstGeom>
          <a:solidFill>
            <a:schemeClr val="tx2">
              <a:lumMod val="20000"/>
              <a:lumOff val="80000"/>
            </a:schemeClr>
          </a:solidFill>
          <a:ln w="9525">
            <a:noFill/>
            <a:miter lim="800000"/>
            <a:headEnd/>
            <a:tailEnd/>
          </a:ln>
          <a:effectLst>
            <a:softEdge rad="127000"/>
          </a:effectLst>
        </p:spPr>
        <p:txBody>
          <a:bodyPr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Times New Roman" pitchFamily="18" charset="0"/>
              </a:rPr>
              <a:t>riveli ai nostri cuori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Times New Roman" pitchFamily="18" charset="0"/>
              </a:rPr>
              <a:t>l'amore di Dio.</a:t>
            </a:r>
            <a:endPar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endParaRP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	A te la lode, a te la gloria,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nostro Salvatore!</a:t>
            </a:r>
            <a:r>
              <a:rPr lang="it-IT" sz="4800" b="1" dirty="0">
                <a:solidFill>
                  <a:prstClr val="black"/>
                </a:solidFill>
                <a:effectLst>
                  <a:outerShdw blurRad="38100" dist="38100" dir="2700000" algn="tl">
                    <a:srgbClr val="000000">
                      <a:alpha val="43137"/>
                    </a:srgbClr>
                  </a:outerShdw>
                </a:effectLst>
                <a:cs typeface="Arial" pitchFamily="34" charset="0"/>
              </a:rPr>
              <a:t> </a:t>
            </a:r>
          </a:p>
        </p:txBody>
      </p:sp>
    </p:spTree>
    <p:custDataLst>
      <p:tags r:id="rId1"/>
    </p:custDataLst>
    <p:extLst>
      <p:ext uri="{BB962C8B-B14F-4D97-AF65-F5344CB8AC3E}">
        <p14:creationId xmlns:p14="http://schemas.microsoft.com/office/powerpoint/2010/main" xmlns="" val="422490564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5" name="Rettangolo 4"/>
          <p:cNvSpPr/>
          <p:nvPr/>
        </p:nvSpPr>
        <p:spPr>
          <a:xfrm>
            <a:off x="386338" y="116632"/>
            <a:ext cx="8136904" cy="1323439"/>
          </a:xfrm>
          <a:prstGeom prst="rect">
            <a:avLst/>
          </a:prstGeom>
          <a:solidFill>
            <a:srgbClr val="FFFFFF">
              <a:alpha val="69804"/>
            </a:srgbClr>
          </a:solidFill>
          <a:effectLst>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pP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Osanna </a:t>
            </a:r>
            <a:r>
              <a:rPr lang="it-IT" sz="4000" b="1" spc="50" dirty="0" smtClean="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Osanna Osanna </a:t>
            </a:r>
            <a:endPar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endParaRPr>
          </a:p>
          <a:p>
            <a:pPr fontAlgn="auto">
              <a:spcBef>
                <a:spcPts val="0"/>
              </a:spcBef>
              <a:spcAft>
                <a:spcPts val="0"/>
              </a:spcAft>
            </a:pP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Osanna nell’alto dei cieli</a:t>
            </a:r>
          </a:p>
        </p:txBody>
      </p:sp>
      <p:sp>
        <p:nvSpPr>
          <p:cNvPr id="6" name="CasellaDiTesto 5"/>
          <p:cNvSpPr txBox="1"/>
          <p:nvPr/>
        </p:nvSpPr>
        <p:spPr>
          <a:xfrm>
            <a:off x="1302087" y="3789040"/>
            <a:ext cx="7841913" cy="1938992"/>
          </a:xfrm>
          <a:prstGeom prst="rect">
            <a:avLst/>
          </a:prstGeom>
          <a:gradFill>
            <a:gsLst>
              <a:gs pos="0">
                <a:schemeClr val="accent1">
                  <a:tint val="66000"/>
                  <a:satMod val="160000"/>
                </a:schemeClr>
              </a:gs>
              <a:gs pos="39000">
                <a:schemeClr val="accent1">
                  <a:tint val="44500"/>
                  <a:satMod val="160000"/>
                </a:schemeClr>
              </a:gs>
              <a:gs pos="100000">
                <a:schemeClr val="accent1">
                  <a:tint val="23500"/>
                  <a:satMod val="160000"/>
                </a:schemeClr>
              </a:gs>
            </a:gsLst>
            <a:lin ang="5400000" scaled="0"/>
          </a:gradFill>
          <a:effectLst>
            <a:softEdge rad="63500"/>
          </a:effectLst>
        </p:spPr>
        <p:txBody>
          <a:bodyPr wrap="square">
            <a:spAutoFit/>
          </a:bodyPr>
          <a:lstStyle>
            <a:defPPr>
              <a:defRPr lang="it-IT"/>
            </a:defPPr>
            <a:lvl1pPr eaLnBrk="0" fontAlgn="auto" hangingPunct="0">
              <a:spcBef>
                <a:spcPts val="0"/>
              </a:spcBef>
              <a:spcAft>
                <a:spcPts val="0"/>
              </a:spcAft>
              <a:defRPr sz="4000" b="1" spc="300">
                <a:ln w="19050" cmpd="sng">
                  <a:solidFill>
                    <a:schemeClr val="accent1">
                      <a:tint val="10000"/>
                    </a:schemeClr>
                  </a:solidFill>
                  <a:prstDash val="solid"/>
                  <a:miter lim="800000"/>
                </a:ln>
                <a:solidFill>
                  <a:srgbClr val="002060"/>
                </a:solidFill>
                <a:effectLst>
                  <a:glow rad="45500">
                    <a:schemeClr val="accent1">
                      <a:satMod val="220000"/>
                      <a:alpha val="35000"/>
                    </a:schemeClr>
                  </a:glow>
                </a:effectLst>
                <a:latin typeface="Arial Black" pitchFamily="34" charset="0"/>
              </a:defRPr>
            </a:lvl1pPr>
          </a:lstStyle>
          <a:p>
            <a:r>
              <a:rPr lang="it-IT" dirty="0" smtClean="0">
                <a:ln w="19050" cmpd="sng">
                  <a:solidFill>
                    <a:srgbClr val="4F81BD">
                      <a:tint val="10000"/>
                    </a:srgbClr>
                  </a:solidFill>
                  <a:prstDash val="solid"/>
                  <a:miter lim="800000"/>
                </a:ln>
                <a:effectLst>
                  <a:glow rad="45500">
                    <a:srgbClr val="4F81BD">
                      <a:satMod val="220000"/>
                      <a:alpha val="35000"/>
                    </a:srgbClr>
                  </a:glow>
                </a:effectLst>
                <a:cs typeface="Arial" charset="0"/>
              </a:rPr>
              <a:t>Benedetto  </a:t>
            </a:r>
            <a:r>
              <a:rPr lang="it-IT" dirty="0">
                <a:ln w="19050" cmpd="sng">
                  <a:solidFill>
                    <a:srgbClr val="4F81BD">
                      <a:tint val="10000"/>
                    </a:srgbClr>
                  </a:solidFill>
                  <a:prstDash val="solid"/>
                  <a:miter lim="800000"/>
                </a:ln>
                <a:effectLst>
                  <a:glow rad="45500">
                    <a:srgbClr val="4F81BD">
                      <a:satMod val="220000"/>
                      <a:alpha val="35000"/>
                    </a:srgbClr>
                  </a:glow>
                </a:effectLst>
                <a:cs typeface="Arial" charset="0"/>
              </a:rPr>
              <a:t>colui che </a:t>
            </a:r>
            <a:r>
              <a:rPr lang="it-IT" dirty="0" smtClean="0">
                <a:ln w="19050" cmpd="sng">
                  <a:solidFill>
                    <a:srgbClr val="4F81BD">
                      <a:tint val="10000"/>
                    </a:srgbClr>
                  </a:solidFill>
                  <a:prstDash val="solid"/>
                  <a:miter lim="800000"/>
                </a:ln>
                <a:effectLst>
                  <a:glow rad="45500">
                    <a:srgbClr val="4F81BD">
                      <a:satMod val="220000"/>
                      <a:alpha val="35000"/>
                    </a:srgbClr>
                  </a:glow>
                </a:effectLst>
                <a:cs typeface="Arial" charset="0"/>
              </a:rPr>
              <a:t>viene nel </a:t>
            </a:r>
            <a:r>
              <a:rPr lang="it-IT" dirty="0">
                <a:ln w="19050" cmpd="sng">
                  <a:solidFill>
                    <a:srgbClr val="4F81BD">
                      <a:tint val="10000"/>
                    </a:srgbClr>
                  </a:solidFill>
                  <a:prstDash val="solid"/>
                  <a:miter lim="800000"/>
                </a:ln>
                <a:effectLst>
                  <a:glow rad="45500">
                    <a:srgbClr val="4F81BD">
                      <a:satMod val="220000"/>
                      <a:alpha val="35000"/>
                    </a:srgbClr>
                  </a:glow>
                </a:effectLst>
                <a:cs typeface="Arial" charset="0"/>
              </a:rPr>
              <a:t>nome del Signore.</a:t>
            </a:r>
          </a:p>
        </p:txBody>
      </p:sp>
    </p:spTree>
    <p:extLst>
      <p:ext uri="{BB962C8B-B14F-4D97-AF65-F5344CB8AC3E}">
        <p14:creationId xmlns:p14="http://schemas.microsoft.com/office/powerpoint/2010/main" xmlns="" val="18950025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isultati immagini per arca di noè"/>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9295"/>
          <a:stretch/>
        </p:blipFill>
        <p:spPr bwMode="auto">
          <a:xfrm>
            <a:off x="-14547" y="-10670"/>
            <a:ext cx="9175845" cy="686867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ttangolo 4"/>
          <p:cNvSpPr/>
          <p:nvPr/>
        </p:nvSpPr>
        <p:spPr>
          <a:xfrm>
            <a:off x="346898" y="858889"/>
            <a:ext cx="8136904" cy="1323439"/>
          </a:xfrm>
          <a:prstGeom prst="rect">
            <a:avLst/>
          </a:prstGeom>
          <a:solidFill>
            <a:srgbClr val="FFFFFF">
              <a:alpha val="69804"/>
            </a:srgbClr>
          </a:solidFill>
          <a:effectLst>
            <a:softEdge rad="127000"/>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pP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Osanna </a:t>
            </a:r>
            <a:r>
              <a:rPr lang="it-IT" sz="4000" b="1" spc="50" dirty="0" smtClean="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Osanna Osanna </a:t>
            </a:r>
            <a:endPar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endParaRPr>
          </a:p>
          <a:p>
            <a:pPr fontAlgn="auto">
              <a:spcBef>
                <a:spcPts val="0"/>
              </a:spcBef>
              <a:spcAft>
                <a:spcPts val="0"/>
              </a:spcAft>
            </a:pPr>
            <a:r>
              <a:rPr lang="it-IT" sz="4000" b="1" spc="50" dirty="0">
                <a:ln w="3810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Black" pitchFamily="34" charset="0"/>
                <a:cs typeface="Arial" charset="0"/>
              </a:rPr>
              <a:t>Osanna nell’alto dei cieli</a:t>
            </a:r>
          </a:p>
        </p:txBody>
      </p:sp>
      <p:sp>
        <p:nvSpPr>
          <p:cNvPr id="6" name="CasellaDiTesto 5"/>
          <p:cNvSpPr txBox="1"/>
          <p:nvPr/>
        </p:nvSpPr>
        <p:spPr>
          <a:xfrm>
            <a:off x="494393" y="4005064"/>
            <a:ext cx="7841913" cy="1938992"/>
          </a:xfrm>
          <a:prstGeom prst="rect">
            <a:avLst/>
          </a:prstGeom>
          <a:gradFill>
            <a:gsLst>
              <a:gs pos="0">
                <a:schemeClr val="accent1">
                  <a:tint val="66000"/>
                  <a:satMod val="160000"/>
                </a:schemeClr>
              </a:gs>
              <a:gs pos="39000">
                <a:schemeClr val="accent1">
                  <a:tint val="44500"/>
                  <a:satMod val="160000"/>
                </a:schemeClr>
              </a:gs>
              <a:gs pos="100000">
                <a:schemeClr val="accent1">
                  <a:tint val="23500"/>
                  <a:satMod val="160000"/>
                </a:schemeClr>
              </a:gs>
            </a:gsLst>
            <a:lin ang="5400000" scaled="0"/>
          </a:gradFill>
          <a:effectLst>
            <a:softEdge rad="63500"/>
          </a:effectLst>
        </p:spPr>
        <p:txBody>
          <a:bodyPr wrap="square">
            <a:spAutoFit/>
          </a:bodyPr>
          <a:lstStyle>
            <a:defPPr>
              <a:defRPr lang="it-IT"/>
            </a:defPPr>
            <a:lvl1pPr eaLnBrk="0" fontAlgn="auto" hangingPunct="0">
              <a:spcBef>
                <a:spcPts val="0"/>
              </a:spcBef>
              <a:spcAft>
                <a:spcPts val="0"/>
              </a:spcAft>
              <a:defRPr sz="4000" b="1" spc="300">
                <a:ln w="19050" cmpd="sng">
                  <a:solidFill>
                    <a:schemeClr val="accent1">
                      <a:tint val="10000"/>
                    </a:schemeClr>
                  </a:solidFill>
                  <a:prstDash val="solid"/>
                  <a:miter lim="800000"/>
                </a:ln>
                <a:solidFill>
                  <a:srgbClr val="002060"/>
                </a:solidFill>
                <a:effectLst>
                  <a:glow rad="45500">
                    <a:schemeClr val="accent1">
                      <a:satMod val="220000"/>
                      <a:alpha val="35000"/>
                    </a:schemeClr>
                  </a:glow>
                </a:effectLst>
                <a:latin typeface="Arial Black" pitchFamily="34" charset="0"/>
              </a:defRPr>
            </a:lvl1pPr>
          </a:lstStyle>
          <a:p>
            <a:r>
              <a:rPr lang="it-IT"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cs typeface="Arial" charset="0"/>
              </a:rPr>
              <a:t>Osanna Osanna Osanna </a:t>
            </a:r>
          </a:p>
          <a:p>
            <a:r>
              <a:rPr lang="it-IT"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cs typeface="Arial" charset="0"/>
              </a:rPr>
              <a:t>Osanna nell’alto dei cieli</a:t>
            </a:r>
          </a:p>
        </p:txBody>
      </p:sp>
    </p:spTree>
    <p:extLst>
      <p:ext uri="{BB962C8B-B14F-4D97-AF65-F5344CB8AC3E}">
        <p14:creationId xmlns:p14="http://schemas.microsoft.com/office/powerpoint/2010/main" xmlns="" val="408672410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8886111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Immagine 3" descr="Eucaristia 7.JPG"/>
          <p:cNvPicPr>
            <a:picLocks noChangeAspect="1"/>
          </p:cNvPicPr>
          <p:nvPr/>
        </p:nvPicPr>
        <p:blipFill>
          <a:blip r:embed="rId2" cstate="print"/>
          <a:srcRect/>
          <a:stretch>
            <a:fillRect/>
          </a:stretch>
        </p:blipFill>
        <p:spPr bwMode="auto">
          <a:xfrm>
            <a:off x="1143000" y="0"/>
            <a:ext cx="6954838" cy="6858000"/>
          </a:xfrm>
          <a:prstGeom prst="rect">
            <a:avLst/>
          </a:prstGeom>
          <a:noFill/>
          <a:ln w="9525">
            <a:noFill/>
            <a:miter lim="800000"/>
            <a:headEnd/>
            <a:tailEnd/>
          </a:ln>
        </p:spPr>
      </p:pic>
      <p:sp>
        <p:nvSpPr>
          <p:cNvPr id="2" name="CasellaDiTesto 1"/>
          <p:cNvSpPr txBox="1"/>
          <p:nvPr/>
        </p:nvSpPr>
        <p:spPr>
          <a:xfrm>
            <a:off x="357188" y="642938"/>
            <a:ext cx="8786812" cy="3170237"/>
          </a:xfrm>
          <a:prstGeom prst="rect">
            <a:avLst/>
          </a:prstGeom>
          <a:solidFill>
            <a:srgbClr val="FFFFFF">
              <a:alpha val="69804"/>
            </a:srgbClr>
          </a:solidFill>
          <a:effectLst>
            <a:softEdge rad="127000"/>
          </a:effectLst>
        </p:spPr>
        <p:txBody>
          <a:bodyPr>
            <a:spAutoFit/>
          </a:bodyPr>
          <a:lstStyle/>
          <a:p>
            <a:pPr>
              <a:defRPr/>
            </a:pPr>
            <a:r>
              <a:rPr lang="it-IT" sz="4400" dirty="0">
                <a:solidFill>
                  <a:prstClr val="black"/>
                </a:solidFill>
                <a:latin typeface="Times" charset="0"/>
              </a:rPr>
              <a:t>Mistero della fede.</a:t>
            </a:r>
          </a:p>
          <a:p>
            <a:pPr>
              <a:defRPr/>
            </a:pPr>
            <a:endParaRPr lang="it-IT" dirty="0">
              <a:solidFill>
                <a:prstClr val="black"/>
              </a:solidFill>
              <a:latin typeface="Times" charset="0"/>
            </a:endParaRPr>
          </a:p>
          <a:p>
            <a:pPr>
              <a:defRPr/>
            </a:pPr>
            <a:r>
              <a:rPr lang="it-IT" sz="4400" b="1" dirty="0">
                <a:solidFill>
                  <a:srgbClr val="FF0000"/>
                </a:solidFill>
                <a:effectLst>
                  <a:outerShdw blurRad="38100" dist="38100" dir="2700000" algn="tl">
                    <a:srgbClr val="000000">
                      <a:alpha val="43137"/>
                    </a:srgbClr>
                  </a:outerShdw>
                </a:effectLst>
                <a:latin typeface="Times" charset="0"/>
              </a:rPr>
              <a:t>Annunziamo la tua morte, Signore, </a:t>
            </a:r>
          </a:p>
          <a:p>
            <a:pPr>
              <a:defRPr/>
            </a:pPr>
            <a:r>
              <a:rPr lang="it-IT" sz="4400" b="1" dirty="0">
                <a:solidFill>
                  <a:srgbClr val="FF0000"/>
                </a:solidFill>
                <a:effectLst>
                  <a:outerShdw blurRad="38100" dist="38100" dir="2700000" algn="tl">
                    <a:srgbClr val="000000">
                      <a:alpha val="43137"/>
                    </a:srgbClr>
                  </a:outerShdw>
                </a:effectLst>
                <a:latin typeface="Times" charset="0"/>
              </a:rPr>
              <a:t>proclamiamo la tua risurrezione, </a:t>
            </a:r>
          </a:p>
          <a:p>
            <a:pPr>
              <a:defRPr/>
            </a:pPr>
            <a:r>
              <a:rPr lang="it-IT" sz="4400" b="1" dirty="0">
                <a:solidFill>
                  <a:srgbClr val="FF0000"/>
                </a:solidFill>
                <a:effectLst>
                  <a:outerShdw blurRad="38100" dist="38100" dir="2700000" algn="tl">
                    <a:srgbClr val="000000">
                      <a:alpha val="43137"/>
                    </a:srgbClr>
                  </a:outerShdw>
                </a:effectLst>
                <a:latin typeface="Times" charset="0"/>
              </a:rPr>
              <a:t>nell'attesa della tua venuta.</a:t>
            </a:r>
          </a:p>
        </p:txBody>
      </p:sp>
    </p:spTree>
    <p:extLst>
      <p:ext uri="{BB962C8B-B14F-4D97-AF65-F5344CB8AC3E}">
        <p14:creationId xmlns:p14="http://schemas.microsoft.com/office/powerpoint/2010/main" xmlns="" val="393511190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2492105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2" descr="0015.tif"/>
          <p:cNvPicPr>
            <a:picLocks noChangeAspect="1"/>
          </p:cNvPicPr>
          <p:nvPr/>
        </p:nvPicPr>
        <p:blipFill>
          <a:blip r:embed="rId2" cstate="print"/>
          <a:srcRect/>
          <a:stretch>
            <a:fillRect/>
          </a:stretch>
        </p:blipFill>
        <p:spPr bwMode="auto">
          <a:xfrm>
            <a:off x="1643063" y="0"/>
            <a:ext cx="7500937" cy="6856413"/>
          </a:xfrm>
          <a:prstGeom prst="rect">
            <a:avLst/>
          </a:prstGeom>
          <a:noFill/>
          <a:ln w="9525">
            <a:noFill/>
            <a:miter lim="800000"/>
            <a:headEnd/>
            <a:tailEnd/>
          </a:ln>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Per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con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e in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a te, Dio Padre onnipotente,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nell'unità dello Spirito Santo,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ogni onore e gloria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per tutti i secoli dei secoli.</a:t>
            </a:r>
            <a:endParaRPr lang="it-IT" sz="4400" dirty="0">
              <a:solidFill>
                <a:srgbClr val="FF0000"/>
              </a:solidFill>
              <a:effectLst>
                <a:outerShdw blurRad="38100" dist="38100" dir="2700000" algn="tl">
                  <a:srgbClr val="000000">
                    <a:alpha val="43137"/>
                  </a:srgbClr>
                </a:outerShdw>
              </a:effectLst>
            </a:endParaRPr>
          </a:p>
          <a:p>
            <a:pPr algn="r">
              <a:defRPr/>
            </a:pPr>
            <a:r>
              <a:rPr lang="it-IT" sz="4400" b="1" dirty="0">
                <a:solidFill>
                  <a:srgbClr val="FF0000"/>
                </a:solidFill>
                <a:effectLst>
                  <a:outerShdw blurRad="38100" dist="38100" dir="2700000" algn="tl">
                    <a:srgbClr val="000000">
                      <a:alpha val="43137"/>
                    </a:srgbClr>
                  </a:outerShdw>
                </a:effectLst>
                <a:ea typeface="Times New Roman" pitchFamily="18" charset="0"/>
              </a:rPr>
              <a:t>Amen.</a:t>
            </a:r>
            <a:endParaRPr lang="it-IT" sz="4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53450814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3649114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7" descr="47"/>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78" name="Rectangle 1"/>
          <p:cNvSpPr>
            <a:spLocks noChangeArrowheads="1"/>
          </p:cNvSpPr>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Padre nostro, che sei nei cieli,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sia santificato il tuo nome,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venga il tuo regno,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sia fatta la tua volontà,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come in cielo così in terra.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Dacci oggi il nostro pane quotidiano,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e rimetti a noi i nostri debiti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come </a:t>
            </a:r>
            <a:r>
              <a:rPr lang="it-IT" sz="3600" b="1" dirty="0" smtClean="0">
                <a:solidFill>
                  <a:prstClr val="black"/>
                </a:solidFill>
                <a:effectLst>
                  <a:outerShdw blurRad="38100" dist="38100" dir="2700000" algn="tl">
                    <a:srgbClr val="000000">
                      <a:alpha val="43137"/>
                    </a:srgbClr>
                  </a:outerShdw>
                </a:effectLst>
                <a:cs typeface="Times New Roman" pitchFamily="18" charset="0"/>
              </a:rPr>
              <a:t>anche noi </a:t>
            </a:r>
            <a:r>
              <a:rPr lang="it-IT" sz="3600" b="1" dirty="0">
                <a:solidFill>
                  <a:prstClr val="black"/>
                </a:solidFill>
                <a:effectLst>
                  <a:outerShdw blurRad="38100" dist="38100" dir="2700000" algn="tl">
                    <a:srgbClr val="000000">
                      <a:alpha val="43137"/>
                    </a:srgbClr>
                  </a:outerShdw>
                </a:effectLst>
                <a:cs typeface="Times New Roman" pitchFamily="18" charset="0"/>
              </a:rPr>
              <a:t>li rimettiamo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ai nostri debitori,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e non </a:t>
            </a:r>
            <a:r>
              <a:rPr lang="it-IT" sz="3600" b="1" dirty="0" smtClean="0">
                <a:solidFill>
                  <a:prstClr val="black"/>
                </a:solidFill>
                <a:effectLst>
                  <a:outerShdw blurRad="38100" dist="38100" dir="2700000" algn="tl">
                    <a:srgbClr val="000000">
                      <a:alpha val="43137"/>
                    </a:srgbClr>
                  </a:outerShdw>
                </a:effectLst>
                <a:cs typeface="Times New Roman" pitchFamily="18" charset="0"/>
              </a:rPr>
              <a:t>abbandonarci alla </a:t>
            </a:r>
            <a:r>
              <a:rPr lang="it-IT" sz="3600" b="1" dirty="0">
                <a:solidFill>
                  <a:prstClr val="black"/>
                </a:solidFill>
                <a:effectLst>
                  <a:outerShdw blurRad="38100" dist="38100" dir="2700000" algn="tl">
                    <a:srgbClr val="000000">
                      <a:alpha val="43137"/>
                    </a:srgbClr>
                  </a:outerShdw>
                </a:effectLst>
                <a:cs typeface="Times New Roman" pitchFamily="18" charset="0"/>
              </a:rPr>
              <a:t>tentazione,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ma liberaci dal male.</a:t>
            </a:r>
            <a:endParaRPr lang="it-IT" sz="3600" dirty="0">
              <a:solidFill>
                <a:prstClr val="black"/>
              </a:solidFill>
              <a:effectLst>
                <a:outerShdw blurRad="38100" dist="38100" dir="2700000" algn="tl">
                  <a:srgbClr val="000000">
                    <a:alpha val="43137"/>
                  </a:srgbClr>
                </a:outerShdw>
              </a:effectLst>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0" descr="http://tillilh9821.altervista.org/albums/userpics/10001/lwjas0105.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5949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7" name="Rectangle 1"/>
          <p:cNvSpPr>
            <a:spLocks noChangeArrowheads="1"/>
          </p:cNvSpPr>
          <p:nvPr/>
        </p:nvSpPr>
        <p:spPr bwMode="auto">
          <a:xfrm>
            <a:off x="6143625" y="857250"/>
            <a:ext cx="3000375" cy="4154488"/>
          </a:xfrm>
          <a:prstGeom prst="rect">
            <a:avLst/>
          </a:prstGeom>
          <a:noFill/>
          <a:ln w="9525">
            <a:noFill/>
            <a:miter lim="800000"/>
            <a:headEnd/>
            <a:tailEnd/>
          </a:ln>
          <a:effectLst/>
        </p:spPr>
        <p:txBody>
          <a:bodyPr anchor="ctr">
            <a:spAutoFit/>
          </a:bodyPr>
          <a:lstStyle/>
          <a:p>
            <a:pPr algn="just" eaLnBrk="1" hangingPunct="1">
              <a:defRPr/>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Tuo </a:t>
            </a:r>
          </a:p>
          <a:p>
            <a:pPr algn="just" eaLnBrk="1" hangingPunct="1">
              <a:defRPr/>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è il regno, </a:t>
            </a:r>
          </a:p>
          <a:p>
            <a:pPr algn="just" eaLnBrk="1" hangingPunct="1">
              <a:defRPr/>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tua </a:t>
            </a:r>
          </a:p>
          <a:p>
            <a:pPr algn="just" eaLnBrk="1" hangingPunct="1">
              <a:defRPr/>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la potenza </a:t>
            </a:r>
          </a:p>
          <a:p>
            <a:pPr algn="just" eaLnBrk="1" hangingPunct="1">
              <a:defRPr/>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e la gloria </a:t>
            </a:r>
          </a:p>
          <a:p>
            <a:pPr algn="just" eaLnBrk="1" hangingPunct="1">
              <a:defRPr/>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nei secoli.</a:t>
            </a:r>
            <a:endParaRPr lang="it-IT" sz="4400" dirty="0">
              <a:solidFill>
                <a:prstClr val="black"/>
              </a:solidFill>
              <a:effectLst>
                <a:outerShdw blurRad="38100" dist="38100" dir="2700000" algn="tl">
                  <a:srgbClr val="000000">
                    <a:alpha val="43137"/>
                  </a:srgbClr>
                </a:outerShdw>
              </a:effectLst>
              <a:latin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1000100" y="214290"/>
            <a:ext cx="7000924" cy="1569660"/>
          </a:xfrm>
          <a:prstGeom prst="rect">
            <a:avLst/>
          </a:prstGeom>
          <a:solidFill>
            <a:schemeClr val="accent6">
              <a:lumMod val="40000"/>
              <a:lumOff val="60000"/>
            </a:schemeClr>
          </a:solidFill>
          <a:effectLst>
            <a:softEdge rad="127000"/>
          </a:effectLst>
        </p:spPr>
        <p:txBody>
          <a:bodyPr>
            <a:spAutoFit/>
          </a:bodyPr>
          <a:lstStyle/>
          <a:p>
            <a:pPr>
              <a:defRPr/>
            </a:pPr>
            <a:r>
              <a:rPr lang="it-IT" sz="4800" b="1" dirty="0">
                <a:solidFill>
                  <a:prstClr val="black"/>
                </a:solidFill>
                <a:effectLst>
                  <a:outerShdw blurRad="38100" dist="38100" dir="2700000" algn="tl">
                    <a:srgbClr val="000000">
                      <a:alpha val="43137"/>
                    </a:srgbClr>
                  </a:outerShdw>
                </a:effectLst>
              </a:rPr>
              <a:t>Luce che sorgi nella notte, cantiamo a te, o Signore!</a:t>
            </a:r>
            <a:endParaRPr lang="it-IT" sz="4800" dirty="0">
              <a:solidFill>
                <a:prstClr val="black"/>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xmlns="" val="90650863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6357938" cy="6888163"/>
          </a:xfrm>
          <a:prstGeom prst="rect">
            <a:avLst/>
          </a:prstGeom>
          <a:noFill/>
          <a:ln w="9525">
            <a:noFill/>
            <a:miter lim="800000"/>
            <a:headEnd/>
            <a:tailEnd/>
          </a:ln>
        </p:spPr>
      </p:pic>
      <p:sp>
        <p:nvSpPr>
          <p:cNvPr id="97283" name="Rettangolo 1"/>
          <p:cNvSpPr>
            <a:spLocks noChangeArrowheads="1"/>
          </p:cNvSpPr>
          <p:nvPr/>
        </p:nvSpPr>
        <p:spPr bwMode="auto">
          <a:xfrm>
            <a:off x="5543550" y="1143000"/>
            <a:ext cx="3600450" cy="4154488"/>
          </a:xfrm>
          <a:prstGeom prst="rect">
            <a:avLst/>
          </a:prstGeom>
          <a:noFill/>
          <a:ln w="9525">
            <a:noFill/>
            <a:miter lim="800000"/>
            <a:headEnd/>
            <a:tailEnd/>
          </a:ln>
        </p:spPr>
        <p:txBody>
          <a:bodyPr wrap="none">
            <a:spAutoFit/>
          </a:bodyPr>
          <a:lstStyle/>
          <a:p>
            <a:r>
              <a:rPr lang="it-IT" sz="6600" b="1">
                <a:solidFill>
                  <a:srgbClr val="000000"/>
                </a:solidFill>
                <a:latin typeface="Tahoma" pitchFamily="34" charset="0"/>
                <a:cs typeface="Times New Roman" pitchFamily="18" charset="0"/>
              </a:rPr>
              <a:t>    La </a:t>
            </a:r>
          </a:p>
          <a:p>
            <a:r>
              <a:rPr lang="it-IT" sz="6600" b="1">
                <a:solidFill>
                  <a:srgbClr val="000000"/>
                </a:solidFill>
                <a:latin typeface="Tahoma" pitchFamily="34" charset="0"/>
                <a:cs typeface="Times New Roman" pitchFamily="18" charset="0"/>
              </a:rPr>
              <a:t>    pace </a:t>
            </a:r>
          </a:p>
          <a:p>
            <a:r>
              <a:rPr lang="it-IT" sz="6600" b="1">
                <a:solidFill>
                  <a:srgbClr val="000000"/>
                </a:solidFill>
                <a:latin typeface="Tahoma" pitchFamily="34" charset="0"/>
                <a:cs typeface="Times New Roman" pitchFamily="18" charset="0"/>
              </a:rPr>
              <a:t>   viene </a:t>
            </a:r>
          </a:p>
          <a:p>
            <a:r>
              <a:rPr lang="it-IT" sz="6600" b="1">
                <a:solidFill>
                  <a:srgbClr val="000000"/>
                </a:solidFill>
                <a:latin typeface="Tahoma" pitchFamily="34" charset="0"/>
                <a:cs typeface="Times New Roman" pitchFamily="18" charset="0"/>
              </a:rPr>
              <a:t>dall'alto</a:t>
            </a:r>
            <a:endParaRPr lang="it-IT" sz="66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6000750" cy="6858000"/>
          </a:xfrm>
          <a:prstGeom prst="rect">
            <a:avLst/>
          </a:prstGeom>
          <a:noFill/>
          <a:ln w="9525">
            <a:noFill/>
            <a:miter lim="800000"/>
            <a:headEnd/>
            <a:tailEnd/>
          </a:ln>
        </p:spPr>
      </p:pic>
      <p:sp>
        <p:nvSpPr>
          <p:cNvPr id="98307"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solidFill>
                  <a:srgbClr val="000000"/>
                </a:solidFill>
                <a:latin typeface="Calibri" pitchFamily="34" charset="0"/>
              </a:rPr>
              <a:t>entra </a:t>
            </a:r>
          </a:p>
          <a:p>
            <a:r>
              <a:rPr lang="it-IT" sz="6600" b="1">
                <a:solidFill>
                  <a:srgbClr val="000000"/>
                </a:solidFill>
                <a:latin typeface="Calibri" pitchFamily="34" charset="0"/>
              </a:rPr>
              <a:t>nel </a:t>
            </a:r>
          </a:p>
          <a:p>
            <a:r>
              <a:rPr lang="it-IT" sz="6600" b="1">
                <a:solidFill>
                  <a:srgbClr val="000000"/>
                </a:solidFill>
                <a:latin typeface="Calibri" pitchFamily="34" charset="0"/>
              </a:rPr>
              <a:t>cuore, </a:t>
            </a:r>
            <a:endParaRPr lang="it-IT" sz="66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r>
              <a:rPr lang="it-IT" sz="6600" b="1">
                <a:solidFill>
                  <a:srgbClr val="000000"/>
                </a:solidFill>
                <a:latin typeface="Tahoma" pitchFamily="34" charset="0"/>
                <a:ea typeface="Times New Roman" pitchFamily="18" charset="0"/>
                <a:cs typeface="Tahoma" pitchFamily="34" charset="0"/>
              </a:rPr>
              <a:t>si </a:t>
            </a:r>
          </a:p>
          <a:p>
            <a:r>
              <a:rPr lang="it-IT" sz="6600" b="1">
                <a:solidFill>
                  <a:srgbClr val="000000"/>
                </a:solidFill>
                <a:latin typeface="Tahoma" pitchFamily="34" charset="0"/>
                <a:ea typeface="Times New Roman" pitchFamily="18" charset="0"/>
                <a:cs typeface="Tahoma" pitchFamily="34" charset="0"/>
              </a:rPr>
              <a:t>vede </a:t>
            </a:r>
          </a:p>
          <a:p>
            <a:r>
              <a:rPr lang="it-IT" sz="6600" b="1">
                <a:solidFill>
                  <a:srgbClr val="000000"/>
                </a:solidFill>
                <a:latin typeface="Tahoma" pitchFamily="34" charset="0"/>
                <a:ea typeface="Times New Roman" pitchFamily="18" charset="0"/>
                <a:cs typeface="Tahoma" pitchFamily="34" charset="0"/>
              </a:rPr>
              <a:t>sul </a:t>
            </a:r>
          </a:p>
          <a:p>
            <a:r>
              <a:rPr lang="it-IT" sz="6600" b="1">
                <a:solidFill>
                  <a:srgbClr val="000000"/>
                </a:solidFill>
                <a:latin typeface="Tahoma" pitchFamily="34" charset="0"/>
                <a:ea typeface="Times New Roman" pitchFamily="18" charset="0"/>
                <a:cs typeface="Tahoma" pitchFamily="34" charset="0"/>
              </a:rPr>
              <a:t>volto</a:t>
            </a:r>
            <a:r>
              <a:rPr lang="it-IT" sz="6600">
                <a:solidFill>
                  <a:srgbClr val="000000"/>
                </a:solidFill>
                <a:latin typeface="Calibri" pitchFamily="34" charset="0"/>
                <a:ea typeface="Calibri" pitchFamily="34" charset="0"/>
                <a:cs typeface="Times New Roman" pitchFamily="18" charset="0"/>
              </a:rPr>
              <a:t> </a:t>
            </a:r>
            <a:endParaRPr lang="it-IT" sz="6600">
              <a:solidFill>
                <a:srgbClr val="000000"/>
              </a:solidFill>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14813" y="0"/>
            <a:ext cx="4786312"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100355"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r>
              <a:rPr lang="it-IT" sz="6600" b="1">
                <a:solidFill>
                  <a:srgbClr val="000000"/>
                </a:solidFill>
                <a:latin typeface="Calibri" pitchFamily="34" charset="0"/>
              </a:rPr>
              <a:t> Ora </a:t>
            </a:r>
          </a:p>
          <a:p>
            <a:r>
              <a:rPr lang="it-IT" sz="6600" b="1">
                <a:solidFill>
                  <a:srgbClr val="000000"/>
                </a:solidFill>
                <a:latin typeface="Calibri" pitchFamily="34" charset="0"/>
              </a:rPr>
              <a:t>  ti </a:t>
            </a:r>
          </a:p>
          <a:p>
            <a:r>
              <a:rPr lang="it-IT" sz="6600" b="1">
                <a:solidFill>
                  <a:srgbClr val="000000"/>
                </a:solidFill>
                <a:latin typeface="Calibri" pitchFamily="34" charset="0"/>
              </a:rPr>
              <a:t>  stringo </a:t>
            </a:r>
          </a:p>
          <a:p>
            <a:r>
              <a:rPr lang="it-IT" sz="6600" b="1">
                <a:solidFill>
                  <a:srgbClr val="000000"/>
                </a:solidFill>
                <a:latin typeface="Calibri" pitchFamily="34" charset="0"/>
              </a:rPr>
              <a:t>la mano </a:t>
            </a:r>
            <a:endParaRPr lang="it-IT" sz="66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85875" y="1714500"/>
            <a:ext cx="6429375" cy="3500438"/>
          </a:xfrm>
          <a:prstGeom prst="rect">
            <a:avLst/>
          </a:prstGeom>
          <a:noFill/>
          <a:ln w="9525">
            <a:noFill/>
            <a:miter lim="800000"/>
            <a:headEnd/>
            <a:tailEnd/>
          </a:ln>
        </p:spPr>
      </p:pic>
      <p:sp>
        <p:nvSpPr>
          <p:cNvPr id="101379"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solidFill>
                  <a:srgbClr val="000000"/>
                </a:solidFill>
                <a:latin typeface="Tahoma" pitchFamily="34" charset="0"/>
                <a:ea typeface="Times New Roman" pitchFamily="18" charset="0"/>
                <a:cs typeface="Tahoma" pitchFamily="34" charset="0"/>
              </a:rPr>
              <a:t>non sono più solo</a:t>
            </a:r>
            <a:endParaRPr lang="it-IT" sz="6600">
              <a:solidFill>
                <a:srgbClr val="000000"/>
              </a:solidFill>
              <a:latin typeface="Calibri" pitchFamily="34" charset="0"/>
              <a:ea typeface="Times New Roman" pitchFamily="18" charset="0"/>
              <a:cs typeface="Tahoma" pitchFamily="34" charset="0"/>
            </a:endParaRPr>
          </a:p>
        </p:txBody>
      </p:sp>
      <p:sp>
        <p:nvSpPr>
          <p:cNvPr id="101380"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solidFill>
                  <a:srgbClr val="000000"/>
                </a:solidFill>
                <a:latin typeface="Tahoma" pitchFamily="34" charset="0"/>
                <a:ea typeface="Times New Roman" pitchFamily="18" charset="0"/>
                <a:cs typeface="Tahoma" pitchFamily="34" charset="0"/>
              </a:rPr>
              <a:t>non sei più lontano</a:t>
            </a:r>
            <a:endParaRPr lang="it-IT" sz="6600">
              <a:solidFill>
                <a:srgbClr val="000000"/>
              </a:solidFill>
              <a:latin typeface="Calibri" pitchFamily="34" charset="0"/>
              <a:ea typeface="Times New Roman" pitchFamily="18"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
          <p:cNvSpPr>
            <a:spLocks noChangeArrowheads="1"/>
          </p:cNvSpPr>
          <p:nvPr/>
        </p:nvSpPr>
        <p:spPr bwMode="auto">
          <a:xfrm>
            <a:off x="2214563" y="5357813"/>
            <a:ext cx="6929437" cy="1108075"/>
          </a:xfrm>
          <a:prstGeom prst="rect">
            <a:avLst/>
          </a:prstGeom>
          <a:noFill/>
          <a:ln w="9525">
            <a:noFill/>
            <a:miter lim="800000"/>
            <a:headEnd/>
            <a:tailEnd/>
          </a:ln>
        </p:spPr>
        <p:txBody>
          <a:bodyPr anchor="ctr">
            <a:spAutoFit/>
          </a:bodyPr>
          <a:lstStyle/>
          <a:p>
            <a:r>
              <a:rPr lang="it-IT" sz="6600">
                <a:solidFill>
                  <a:srgbClr val="000000"/>
                </a:solidFill>
                <a:latin typeface="Tahoma" pitchFamily="34" charset="0"/>
                <a:ea typeface="Times New Roman" pitchFamily="18" charset="0"/>
                <a:cs typeface="Tahoma" pitchFamily="34" charset="0"/>
              </a:rPr>
              <a:t>attorno al Signore </a:t>
            </a:r>
            <a:endParaRPr lang="it-IT" sz="6600">
              <a:solidFill>
                <a:srgbClr val="000000"/>
              </a:solidFill>
              <a:latin typeface="Calibri" pitchFamily="34" charset="0"/>
              <a:ea typeface="Times New Roman" pitchFamily="18" charset="0"/>
              <a:cs typeface="Tahoma" pitchFamily="34" charset="0"/>
            </a:endParaRPr>
          </a:p>
        </p:txBody>
      </p:sp>
      <p:sp>
        <p:nvSpPr>
          <p:cNvPr id="102403" name="Rettangolo 3"/>
          <p:cNvSpPr>
            <a:spLocks noChangeArrowheads="1"/>
          </p:cNvSpPr>
          <p:nvPr/>
        </p:nvSpPr>
        <p:spPr bwMode="auto">
          <a:xfrm>
            <a:off x="2860675" y="0"/>
            <a:ext cx="6283325" cy="1108075"/>
          </a:xfrm>
          <a:prstGeom prst="rect">
            <a:avLst/>
          </a:prstGeom>
          <a:noFill/>
          <a:ln w="9525">
            <a:noFill/>
            <a:miter lim="800000"/>
            <a:headEnd/>
            <a:tailEnd/>
          </a:ln>
        </p:spPr>
        <p:txBody>
          <a:bodyPr wrap="none">
            <a:spAutoFit/>
          </a:bodyPr>
          <a:lstStyle/>
          <a:p>
            <a:r>
              <a:rPr lang="it-IT" sz="6600">
                <a:solidFill>
                  <a:srgbClr val="000000"/>
                </a:solidFill>
                <a:latin typeface="Tahoma" pitchFamily="34" charset="0"/>
                <a:ea typeface="Times New Roman" pitchFamily="18" charset="0"/>
                <a:cs typeface="Tahoma" pitchFamily="34" charset="0"/>
              </a:rPr>
              <a:t>Questa amicizia </a:t>
            </a:r>
            <a:endParaRPr lang="it-IT">
              <a:solidFill>
                <a:srgbClr val="000000"/>
              </a:solidFill>
              <a:latin typeface="Calibri" pitchFamily="34" charset="0"/>
              <a:ea typeface="Times New Roman" pitchFamily="18" charset="0"/>
              <a:cs typeface="Tahoma" pitchFamily="34" charset="0"/>
            </a:endParaRPr>
          </a:p>
        </p:txBody>
      </p:sp>
      <p:pic>
        <p:nvPicPr>
          <p:cNvPr id="102404" name="Picture 6" descr="Clicca per immagine full siz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947738"/>
            <a:ext cx="9144000" cy="4684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6" descr="Clicca per immagine full siz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071688"/>
            <a:ext cx="9144000" cy="4786312"/>
          </a:xfrm>
          <a:prstGeom prst="rect">
            <a:avLst/>
          </a:prstGeom>
          <a:noFill/>
          <a:ln w="9525">
            <a:noFill/>
            <a:miter lim="800000"/>
            <a:headEnd/>
            <a:tailEnd/>
          </a:ln>
        </p:spPr>
      </p:pic>
      <p:sp>
        <p:nvSpPr>
          <p:cNvPr id="103427" name="Rettangolo 2"/>
          <p:cNvSpPr>
            <a:spLocks noChangeArrowheads="1"/>
          </p:cNvSpPr>
          <p:nvPr/>
        </p:nvSpPr>
        <p:spPr bwMode="auto">
          <a:xfrm>
            <a:off x="2857500" y="0"/>
            <a:ext cx="6286500" cy="2124075"/>
          </a:xfrm>
          <a:prstGeom prst="rect">
            <a:avLst/>
          </a:prstGeom>
          <a:noFill/>
          <a:ln w="9525">
            <a:noFill/>
            <a:miter lim="800000"/>
            <a:headEnd/>
            <a:tailEnd/>
          </a:ln>
        </p:spPr>
        <p:txBody>
          <a:bodyPr>
            <a:spAutoFit/>
          </a:bodyPr>
          <a:lstStyle/>
          <a:p>
            <a:r>
              <a:rPr lang="it-IT" sz="6600">
                <a:solidFill>
                  <a:srgbClr val="000000"/>
                </a:solidFill>
                <a:latin typeface="Calibri" pitchFamily="34" charset="0"/>
                <a:ea typeface="Times New Roman" pitchFamily="18" charset="0"/>
                <a:cs typeface="Tahoma" pitchFamily="34" charset="0"/>
              </a:rPr>
              <a:t>è </a:t>
            </a:r>
            <a:r>
              <a:rPr lang="it-IT" sz="6600">
                <a:solidFill>
                  <a:srgbClr val="000000"/>
                </a:solidFill>
                <a:latin typeface="Tahoma" pitchFamily="34" charset="0"/>
                <a:ea typeface="Times New Roman" pitchFamily="18" charset="0"/>
                <a:cs typeface="Tahoma" pitchFamily="34" charset="0"/>
              </a:rPr>
              <a:t>troppo grande </a:t>
            </a:r>
          </a:p>
          <a:p>
            <a:r>
              <a:rPr lang="it-IT" sz="6600">
                <a:solidFill>
                  <a:srgbClr val="000000"/>
                </a:solidFill>
                <a:latin typeface="Tahoma" pitchFamily="34" charset="0"/>
                <a:ea typeface="Times New Roman" pitchFamily="18" charset="0"/>
                <a:cs typeface="Tahoma" pitchFamily="34" charset="0"/>
              </a:rPr>
              <a:t>non può finire.</a:t>
            </a:r>
            <a:endParaRPr lang="it-IT" sz="6600">
              <a:solidFill>
                <a:srgbClr val="000000"/>
              </a:solidFill>
              <a:latin typeface="Calibri" pitchFamily="34" charset="0"/>
              <a:ea typeface="Times New Roman" pitchFamily="18" charset="0"/>
              <a:cs typeface="Tahoma"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6357938" cy="6888163"/>
          </a:xfrm>
          <a:prstGeom prst="rect">
            <a:avLst/>
          </a:prstGeom>
          <a:noFill/>
          <a:ln w="9525">
            <a:noFill/>
            <a:miter lim="800000"/>
            <a:headEnd/>
            <a:tailEnd/>
          </a:ln>
        </p:spPr>
      </p:pic>
      <p:sp>
        <p:nvSpPr>
          <p:cNvPr id="104451" name="Rettangolo 1"/>
          <p:cNvSpPr>
            <a:spLocks noChangeArrowheads="1"/>
          </p:cNvSpPr>
          <p:nvPr/>
        </p:nvSpPr>
        <p:spPr bwMode="auto">
          <a:xfrm>
            <a:off x="5543550" y="1143000"/>
            <a:ext cx="3600450" cy="4154488"/>
          </a:xfrm>
          <a:prstGeom prst="rect">
            <a:avLst/>
          </a:prstGeom>
          <a:noFill/>
          <a:ln w="9525">
            <a:noFill/>
            <a:miter lim="800000"/>
            <a:headEnd/>
            <a:tailEnd/>
          </a:ln>
        </p:spPr>
        <p:txBody>
          <a:bodyPr wrap="none">
            <a:spAutoFit/>
          </a:bodyPr>
          <a:lstStyle/>
          <a:p>
            <a:r>
              <a:rPr lang="it-IT" sz="6600" b="1">
                <a:solidFill>
                  <a:srgbClr val="000000"/>
                </a:solidFill>
                <a:latin typeface="Tahoma" pitchFamily="34" charset="0"/>
                <a:cs typeface="Times New Roman" pitchFamily="18" charset="0"/>
              </a:rPr>
              <a:t>    La </a:t>
            </a:r>
          </a:p>
          <a:p>
            <a:r>
              <a:rPr lang="it-IT" sz="6600" b="1">
                <a:solidFill>
                  <a:srgbClr val="000000"/>
                </a:solidFill>
                <a:latin typeface="Tahoma" pitchFamily="34" charset="0"/>
                <a:cs typeface="Times New Roman" pitchFamily="18" charset="0"/>
              </a:rPr>
              <a:t>    pace </a:t>
            </a:r>
          </a:p>
          <a:p>
            <a:r>
              <a:rPr lang="it-IT" sz="6600" b="1">
                <a:solidFill>
                  <a:srgbClr val="000000"/>
                </a:solidFill>
                <a:latin typeface="Tahoma" pitchFamily="34" charset="0"/>
                <a:cs typeface="Times New Roman" pitchFamily="18" charset="0"/>
              </a:rPr>
              <a:t>   viene </a:t>
            </a:r>
          </a:p>
          <a:p>
            <a:r>
              <a:rPr lang="it-IT" sz="6600" b="1">
                <a:solidFill>
                  <a:srgbClr val="000000"/>
                </a:solidFill>
                <a:latin typeface="Tahoma" pitchFamily="34" charset="0"/>
                <a:cs typeface="Times New Roman" pitchFamily="18" charset="0"/>
              </a:rPr>
              <a:t>dall'alto</a:t>
            </a:r>
            <a:endParaRPr lang="it-IT" sz="66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6000750" cy="6858000"/>
          </a:xfrm>
          <a:prstGeom prst="rect">
            <a:avLst/>
          </a:prstGeom>
          <a:noFill/>
          <a:ln w="9525">
            <a:noFill/>
            <a:miter lim="800000"/>
            <a:headEnd/>
            <a:tailEnd/>
          </a:ln>
        </p:spPr>
      </p:pic>
      <p:sp>
        <p:nvSpPr>
          <p:cNvPr id="105475"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solidFill>
                  <a:srgbClr val="000000"/>
                </a:solidFill>
                <a:latin typeface="Calibri" pitchFamily="34" charset="0"/>
              </a:rPr>
              <a:t>entra </a:t>
            </a:r>
          </a:p>
          <a:p>
            <a:r>
              <a:rPr lang="it-IT" sz="6600" b="1">
                <a:solidFill>
                  <a:srgbClr val="000000"/>
                </a:solidFill>
                <a:latin typeface="Calibri" pitchFamily="34" charset="0"/>
              </a:rPr>
              <a:t>nel </a:t>
            </a:r>
          </a:p>
          <a:p>
            <a:r>
              <a:rPr lang="it-IT" sz="6600" b="1">
                <a:solidFill>
                  <a:srgbClr val="000000"/>
                </a:solidFill>
                <a:latin typeface="Calibri" pitchFamily="34" charset="0"/>
              </a:rPr>
              <a:t>cuore, </a:t>
            </a:r>
            <a:endParaRPr lang="it-IT" sz="66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428596" y="4143380"/>
            <a:ext cx="8215370" cy="1569660"/>
          </a:xfrm>
          <a:prstGeom prst="rect">
            <a:avLst/>
          </a:prstGeom>
          <a:solidFill>
            <a:schemeClr val="tx2">
              <a:lumMod val="20000"/>
              <a:lumOff val="80000"/>
            </a:schemeClr>
          </a:solidFill>
          <a:effectLst>
            <a:softEdge rad="63500"/>
          </a:effectLst>
        </p:spPr>
        <p:txBody>
          <a:bodyPr>
            <a:spAutoFit/>
          </a:bodyPr>
          <a:lstStyle/>
          <a:p>
            <a:pPr algn="ctr">
              <a:defRPr/>
            </a:pPr>
            <a:r>
              <a:rPr lang="it-IT" sz="4800" b="1" dirty="0">
                <a:solidFill>
                  <a:srgbClr val="FF0000"/>
                </a:solidFill>
                <a:effectLst>
                  <a:outerShdw blurRad="38100" dist="38100" dir="2700000" algn="tl">
                    <a:srgbClr val="000000">
                      <a:alpha val="43137"/>
                    </a:srgbClr>
                  </a:outerShdw>
                </a:effectLst>
              </a:rPr>
              <a:t>Stella che splendi nel mattino di un nuovo giorno</a:t>
            </a:r>
            <a:endParaRPr lang="it-IT" sz="4800" dirty="0">
              <a:solidFill>
                <a:srgbClr val="FF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xmlns="" val="240301312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r>
              <a:rPr lang="it-IT" sz="6600" b="1">
                <a:solidFill>
                  <a:srgbClr val="000000"/>
                </a:solidFill>
                <a:latin typeface="Tahoma" pitchFamily="34" charset="0"/>
                <a:ea typeface="Times New Roman" pitchFamily="18" charset="0"/>
                <a:cs typeface="Tahoma" pitchFamily="34" charset="0"/>
              </a:rPr>
              <a:t>si </a:t>
            </a:r>
          </a:p>
          <a:p>
            <a:r>
              <a:rPr lang="it-IT" sz="6600" b="1">
                <a:solidFill>
                  <a:srgbClr val="000000"/>
                </a:solidFill>
                <a:latin typeface="Tahoma" pitchFamily="34" charset="0"/>
                <a:ea typeface="Times New Roman" pitchFamily="18" charset="0"/>
                <a:cs typeface="Tahoma" pitchFamily="34" charset="0"/>
              </a:rPr>
              <a:t>vede </a:t>
            </a:r>
          </a:p>
          <a:p>
            <a:r>
              <a:rPr lang="it-IT" sz="6600" b="1">
                <a:solidFill>
                  <a:srgbClr val="000000"/>
                </a:solidFill>
                <a:latin typeface="Tahoma" pitchFamily="34" charset="0"/>
                <a:ea typeface="Times New Roman" pitchFamily="18" charset="0"/>
                <a:cs typeface="Tahoma" pitchFamily="34" charset="0"/>
              </a:rPr>
              <a:t>sul </a:t>
            </a:r>
          </a:p>
          <a:p>
            <a:r>
              <a:rPr lang="it-IT" sz="6600" b="1">
                <a:solidFill>
                  <a:srgbClr val="000000"/>
                </a:solidFill>
                <a:latin typeface="Tahoma" pitchFamily="34" charset="0"/>
                <a:ea typeface="Times New Roman" pitchFamily="18" charset="0"/>
                <a:cs typeface="Tahoma" pitchFamily="34" charset="0"/>
              </a:rPr>
              <a:t>volto</a:t>
            </a:r>
            <a:r>
              <a:rPr lang="it-IT" sz="6600">
                <a:solidFill>
                  <a:srgbClr val="000000"/>
                </a:solidFill>
                <a:latin typeface="Calibri" pitchFamily="34" charset="0"/>
                <a:ea typeface="Calibri" pitchFamily="34" charset="0"/>
                <a:cs typeface="Times New Roman" pitchFamily="18" charset="0"/>
              </a:rPr>
              <a:t> </a:t>
            </a:r>
            <a:endParaRPr lang="it-IT" sz="6600">
              <a:solidFill>
                <a:srgbClr val="000000"/>
              </a:solidFill>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14813" y="0"/>
            <a:ext cx="4786312"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107523"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r>
              <a:rPr lang="it-IT" sz="6600" b="1">
                <a:solidFill>
                  <a:srgbClr val="000000"/>
                </a:solidFill>
                <a:latin typeface="Calibri" pitchFamily="34" charset="0"/>
              </a:rPr>
              <a:t> Ora </a:t>
            </a:r>
          </a:p>
          <a:p>
            <a:r>
              <a:rPr lang="it-IT" sz="6600" b="1">
                <a:solidFill>
                  <a:srgbClr val="000000"/>
                </a:solidFill>
                <a:latin typeface="Calibri" pitchFamily="34" charset="0"/>
              </a:rPr>
              <a:t>  ti </a:t>
            </a:r>
          </a:p>
          <a:p>
            <a:r>
              <a:rPr lang="it-IT" sz="6600" b="1">
                <a:solidFill>
                  <a:srgbClr val="000000"/>
                </a:solidFill>
                <a:latin typeface="Calibri" pitchFamily="34" charset="0"/>
              </a:rPr>
              <a:t>  stringo </a:t>
            </a:r>
          </a:p>
          <a:p>
            <a:r>
              <a:rPr lang="it-IT" sz="6600" b="1">
                <a:solidFill>
                  <a:srgbClr val="000000"/>
                </a:solidFill>
                <a:latin typeface="Calibri" pitchFamily="34" charset="0"/>
              </a:rPr>
              <a:t>la mano </a:t>
            </a:r>
            <a:endParaRPr lang="it-IT" sz="66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85875" y="1714500"/>
            <a:ext cx="6429375" cy="3500438"/>
          </a:xfrm>
          <a:prstGeom prst="rect">
            <a:avLst/>
          </a:prstGeom>
          <a:noFill/>
          <a:ln w="9525">
            <a:noFill/>
            <a:miter lim="800000"/>
            <a:headEnd/>
            <a:tailEnd/>
          </a:ln>
        </p:spPr>
      </p:pic>
      <p:sp>
        <p:nvSpPr>
          <p:cNvPr id="108547"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solidFill>
                  <a:srgbClr val="000000"/>
                </a:solidFill>
                <a:latin typeface="Tahoma" pitchFamily="34" charset="0"/>
                <a:ea typeface="Times New Roman" pitchFamily="18" charset="0"/>
                <a:cs typeface="Tahoma" pitchFamily="34" charset="0"/>
              </a:rPr>
              <a:t>non sono più solo</a:t>
            </a:r>
            <a:endParaRPr lang="it-IT" sz="6600">
              <a:solidFill>
                <a:srgbClr val="000000"/>
              </a:solidFill>
              <a:latin typeface="Calibri" pitchFamily="34" charset="0"/>
              <a:ea typeface="Times New Roman" pitchFamily="18" charset="0"/>
              <a:cs typeface="Tahoma" pitchFamily="34" charset="0"/>
            </a:endParaRPr>
          </a:p>
        </p:txBody>
      </p:sp>
      <p:sp>
        <p:nvSpPr>
          <p:cNvPr id="108548"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solidFill>
                  <a:srgbClr val="000000"/>
                </a:solidFill>
                <a:latin typeface="Tahoma" pitchFamily="34" charset="0"/>
                <a:ea typeface="Times New Roman" pitchFamily="18" charset="0"/>
                <a:cs typeface="Tahoma" pitchFamily="34" charset="0"/>
              </a:rPr>
              <a:t>non sei più lontano</a:t>
            </a:r>
            <a:endParaRPr lang="it-IT" sz="6600">
              <a:solidFill>
                <a:srgbClr val="000000"/>
              </a:solidFill>
              <a:latin typeface="Calibri" pitchFamily="34" charset="0"/>
              <a:ea typeface="Times New Roman" pitchFamily="18"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togli i peccati del mondo,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xmlns="" val="290671502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togli i peccati del mondo,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xmlns="" val="399892754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4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3766"/>
            <a:ext cx="9144000" cy="1938992"/>
          </a:xfrm>
          <a:prstGeom prst="rect">
            <a:avLst/>
          </a:prstGeom>
          <a:solidFill>
            <a:srgbClr val="FFFFFF"/>
          </a:solidFill>
          <a:ln w="9525">
            <a:noFill/>
            <a:miter lim="800000"/>
            <a:headEnd/>
            <a:tailEnd/>
          </a:ln>
          <a:effectLst/>
        </p:spPr>
        <p:txBody>
          <a:bodyPr wrap="square" anchor="ctr">
            <a:spAutoFit/>
          </a:bodyPr>
          <a:lstStyle/>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togli i peccati del mondo,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dona a noi la pace.</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xmlns="" val="146257530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3101746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43690" y="5445224"/>
            <a:ext cx="8208912" cy="1323439"/>
          </a:xfrm>
          <a:prstGeom prst="rect">
            <a:avLst/>
          </a:prstGeom>
        </p:spPr>
        <p:txBody>
          <a:bodyPr wrap="square">
            <a:spAutoFit/>
          </a:bodyPr>
          <a:lstStyle/>
          <a:p>
            <a:pPr algn="ctr">
              <a:defRPr/>
            </a:pPr>
            <a:r>
              <a:rPr lang="it-IT" sz="4000" dirty="0">
                <a:solidFill>
                  <a:prstClr val="black"/>
                </a:solidFill>
                <a:latin typeface="Arial" pitchFamily="34" charset="0"/>
                <a:ea typeface="Times New Roman" pitchFamily="18" charset="0"/>
                <a:cs typeface="Arial" charset="0"/>
              </a:rPr>
              <a:t>Ecco l’agnello di Dio, </a:t>
            </a:r>
            <a:r>
              <a:rPr lang="it-IT" sz="4000" dirty="0" smtClean="0">
                <a:solidFill>
                  <a:prstClr val="black"/>
                </a:solidFill>
                <a:latin typeface="Arial" pitchFamily="34" charset="0"/>
                <a:ea typeface="Times New Roman" pitchFamily="18" charset="0"/>
                <a:cs typeface="Arial" charset="0"/>
              </a:rPr>
              <a:t>ecco colui</a:t>
            </a:r>
            <a:endParaRPr lang="it-IT" sz="4000" dirty="0">
              <a:solidFill>
                <a:prstClr val="black"/>
              </a:solidFill>
              <a:latin typeface="Arial" pitchFamily="34" charset="0"/>
              <a:ea typeface="Times New Roman" pitchFamily="18" charset="0"/>
              <a:cs typeface="Arial" charset="0"/>
            </a:endParaRPr>
          </a:p>
          <a:p>
            <a:pPr algn="ctr">
              <a:defRPr/>
            </a:pPr>
            <a:r>
              <a:rPr lang="it-IT" sz="4000" dirty="0">
                <a:solidFill>
                  <a:prstClr val="black"/>
                </a:solidFill>
                <a:latin typeface="Arial" pitchFamily="34" charset="0"/>
                <a:ea typeface="Times New Roman" pitchFamily="18" charset="0"/>
                <a:cs typeface="Arial" charset="0"/>
              </a:rPr>
              <a:t>che toglie i peccati del mondo.</a:t>
            </a:r>
          </a:p>
        </p:txBody>
      </p:sp>
      <p:pic>
        <p:nvPicPr>
          <p:cNvPr id="7" name="Picture 2" descr="http://web.cathol.lu/local/cache-vignettes/L430xH324/L_Agnello_I-Trieste-ddfb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9674" y="25314"/>
            <a:ext cx="8496944" cy="51544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723053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entroaletti.com/foto/foto_opere/spagna/103_Gijon/08.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5434" y="21743"/>
            <a:ext cx="8251022" cy="550707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63729" y="5528822"/>
            <a:ext cx="6174432" cy="1323439"/>
          </a:xfrm>
          <a:prstGeom prst="rect">
            <a:avLst/>
          </a:prstGeom>
        </p:spPr>
        <p:txBody>
          <a:bodyPr wrap="square">
            <a:spAutoFit/>
          </a:bodyPr>
          <a:lstStyle/>
          <a:p>
            <a:pPr algn="ctr">
              <a:defRPr/>
            </a:pPr>
            <a:r>
              <a:rPr lang="it-IT" sz="4000" dirty="0">
                <a:solidFill>
                  <a:prstClr val="black"/>
                </a:solidFill>
                <a:latin typeface="Arial" pitchFamily="34" charset="0"/>
                <a:ea typeface="Times New Roman" pitchFamily="18" charset="0"/>
                <a:cs typeface="Arial" charset="0"/>
              </a:rPr>
              <a:t>Beati gli invitati </a:t>
            </a:r>
          </a:p>
          <a:p>
            <a:pPr algn="ctr">
              <a:defRPr/>
            </a:pPr>
            <a:r>
              <a:rPr lang="it-IT" sz="4000" dirty="0">
                <a:solidFill>
                  <a:prstClr val="black"/>
                </a:solidFill>
                <a:latin typeface="Arial" pitchFamily="34" charset="0"/>
                <a:ea typeface="Times New Roman" pitchFamily="18" charset="0"/>
                <a:cs typeface="Arial" charset="0"/>
              </a:rPr>
              <a:t>alla Cena </a:t>
            </a:r>
            <a:r>
              <a:rPr lang="it-IT" sz="4000" dirty="0" smtClean="0">
                <a:solidFill>
                  <a:prstClr val="black"/>
                </a:solidFill>
                <a:latin typeface="Arial" pitchFamily="34" charset="0"/>
                <a:ea typeface="Times New Roman" pitchFamily="18" charset="0"/>
                <a:cs typeface="Arial" charset="0"/>
              </a:rPr>
              <a:t>dell’Agnello. </a:t>
            </a:r>
            <a:endParaRPr lang="it-IT" sz="4000" dirty="0">
              <a:solidFill>
                <a:prstClr val="black"/>
              </a:solidFill>
              <a:latin typeface="Arial" pitchFamily="34" charset="0"/>
              <a:ea typeface="Times New Roman" pitchFamily="18" charset="0"/>
              <a:cs typeface="Arial" charset="0"/>
            </a:endParaRPr>
          </a:p>
        </p:txBody>
      </p:sp>
    </p:spTree>
    <p:extLst>
      <p:ext uri="{BB962C8B-B14F-4D97-AF65-F5344CB8AC3E}">
        <p14:creationId xmlns:p14="http://schemas.microsoft.com/office/powerpoint/2010/main" xmlns="" val="358023412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acrocuore-bologna.it/ew/ew_articoli/images/imageset/large_Sacro%20Cuore%2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78074" y="-6013"/>
            <a:ext cx="5373540" cy="6864011"/>
          </a:xfrm>
          <a:prstGeom prst="rect">
            <a:avLst/>
          </a:prstGeom>
          <a:noFill/>
          <a:extLst>
            <a:ext uri="{909E8E84-426E-40DD-AFC4-6F175D3DCCD1}">
              <a14:hiddenFill xmlns:a14="http://schemas.microsoft.com/office/drawing/2010/main" xmlns="">
                <a:solidFill>
                  <a:srgbClr val="FFFFFF"/>
                </a:solidFill>
              </a14:hiddenFill>
            </a:ext>
          </a:extLst>
        </p:spPr>
      </p:pic>
      <p:sp>
        <p:nvSpPr>
          <p:cNvPr id="119809" name="Rectangle 1"/>
          <p:cNvSpPr>
            <a:spLocks noChangeArrowheads="1"/>
          </p:cNvSpPr>
          <p:nvPr/>
        </p:nvSpPr>
        <p:spPr bwMode="auto">
          <a:xfrm>
            <a:off x="785813" y="1659523"/>
            <a:ext cx="7358062" cy="2800767"/>
          </a:xfrm>
          <a:prstGeom prst="rect">
            <a:avLst/>
          </a:prstGeom>
          <a:noFill/>
          <a:ln w="9525">
            <a:noFill/>
            <a:miter lim="800000"/>
            <a:headEnd/>
            <a:tailEnd/>
          </a:ln>
          <a:effectLst/>
        </p:spPr>
        <p:txBody>
          <a:bodyPr anchor="ctr">
            <a:spAutoFit/>
          </a:bodyPr>
          <a:lstStyle/>
          <a:p>
            <a:pPr algn="just">
              <a:defRPr/>
            </a:pPr>
            <a:endParaRPr lang="it-IT" sz="1600" dirty="0">
              <a:solidFill>
                <a:prstClr val="black"/>
              </a:solidFill>
              <a:latin typeface="Arial" pitchFamily="34" charset="0"/>
              <a:cs typeface="Arial" charset="0"/>
            </a:endParaRP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O Signore, non son degno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di partecipare alla tua mensa:</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ma di’ soltanto una parola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e io sarò salvato.</a:t>
            </a:r>
            <a:endParaRPr lang="it-IT" sz="4000"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xmlns="" val="341429930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od5veiQU0Zy1nVkl7mo1tw"/>
</p:tagLst>
</file>

<file path=ppt/tags/tag10.xml><?xml version="1.0" encoding="utf-8"?>
<p:tagLst xmlns:a="http://schemas.openxmlformats.org/drawingml/2006/main" xmlns:r="http://schemas.openxmlformats.org/officeDocument/2006/relationships" xmlns:p="http://schemas.openxmlformats.org/presentationml/2006/main">
  <p:tag name="DVSHAPEID" val="A7XdvxovvG2n6gnqTEHHSr"/>
</p:tagLst>
</file>

<file path=ppt/tags/tag11.xml><?xml version="1.0" encoding="utf-8"?>
<p:tagLst xmlns:a="http://schemas.openxmlformats.org/drawingml/2006/main" xmlns:r="http://schemas.openxmlformats.org/officeDocument/2006/relationships" xmlns:p="http://schemas.openxmlformats.org/presentationml/2006/main">
  <p:tag name="DVSHAPEID" val="x9rx7nQxU6EL2NTntuWfhb"/>
</p:tagLst>
</file>

<file path=ppt/tags/tag12.xml><?xml version="1.0" encoding="utf-8"?>
<p:tagLst xmlns:a="http://schemas.openxmlformats.org/drawingml/2006/main" xmlns:r="http://schemas.openxmlformats.org/officeDocument/2006/relationships" xmlns:p="http://schemas.openxmlformats.org/presentationml/2006/main">
  <p:tag name="DVSHAPEID" val="fN5lTtIdK0V9zNLYq0EYLV"/>
</p:tagLst>
</file>

<file path=ppt/tags/tag13.xml><?xml version="1.0" encoding="utf-8"?>
<p:tagLst xmlns:a="http://schemas.openxmlformats.org/drawingml/2006/main" xmlns:r="http://schemas.openxmlformats.org/officeDocument/2006/relationships" xmlns:p="http://schemas.openxmlformats.org/presentationml/2006/main">
  <p:tag name="DVSHAPEID" val="IkdzxwadKCamUErMtnPHmD"/>
</p:tagLst>
</file>

<file path=ppt/tags/tag14.xml><?xml version="1.0" encoding="utf-8"?>
<p:tagLst xmlns:a="http://schemas.openxmlformats.org/drawingml/2006/main" xmlns:r="http://schemas.openxmlformats.org/officeDocument/2006/relationships" xmlns:p="http://schemas.openxmlformats.org/presentationml/2006/main">
  <p:tag name="DVSHAPEID" val="QTd6Cv4VAiqj4K7jVc3xfi"/>
</p:tagLst>
</file>

<file path=ppt/tags/tag15.xml><?xml version="1.0" encoding="utf-8"?>
<p:tagLst xmlns:a="http://schemas.openxmlformats.org/drawingml/2006/main" xmlns:r="http://schemas.openxmlformats.org/officeDocument/2006/relationships" xmlns:p="http://schemas.openxmlformats.org/presentationml/2006/main">
  <p:tag name="DVSHAPEID" val="ZdT6wDxg84z5ukmrTE8O1R"/>
</p:tagLst>
</file>

<file path=ppt/tags/tag16.xml><?xml version="1.0" encoding="utf-8"?>
<p:tagLst xmlns:a="http://schemas.openxmlformats.org/drawingml/2006/main" xmlns:r="http://schemas.openxmlformats.org/officeDocument/2006/relationships" xmlns:p="http://schemas.openxmlformats.org/presentationml/2006/main">
  <p:tag name="DVSHAPEID" val="VAzHE9rDDOoxTZcvZqojal"/>
</p:tagLst>
</file>

<file path=ppt/tags/tag17.xml><?xml version="1.0" encoding="utf-8"?>
<p:tagLst xmlns:a="http://schemas.openxmlformats.org/drawingml/2006/main" xmlns:r="http://schemas.openxmlformats.org/officeDocument/2006/relationships" xmlns:p="http://schemas.openxmlformats.org/presentationml/2006/main">
  <p:tag name="DVSHAPEID" val="JZgMXuiooqh8hiwOZnOvqL"/>
</p:tagLst>
</file>

<file path=ppt/tags/tag18.xml><?xml version="1.0" encoding="utf-8"?>
<p:tagLst xmlns:a="http://schemas.openxmlformats.org/drawingml/2006/main" xmlns:r="http://schemas.openxmlformats.org/officeDocument/2006/relationships" xmlns:p="http://schemas.openxmlformats.org/presentationml/2006/main">
  <p:tag name="DVSHAPEID" val="GWrmeoFIpHHARArRcXlfpX"/>
</p:tagLst>
</file>

<file path=ppt/tags/tag19.xml><?xml version="1.0" encoding="utf-8"?>
<p:tagLst xmlns:a="http://schemas.openxmlformats.org/drawingml/2006/main" xmlns:r="http://schemas.openxmlformats.org/officeDocument/2006/relationships" xmlns:p="http://schemas.openxmlformats.org/presentationml/2006/main">
  <p:tag name="DVSHAPEID" val="gKHUYaq1uEUYijlAgTIG0z"/>
</p:tagLst>
</file>

<file path=ppt/tags/tag2.xml><?xml version="1.0" encoding="utf-8"?>
<p:tagLst xmlns:a="http://schemas.openxmlformats.org/drawingml/2006/main" xmlns:r="http://schemas.openxmlformats.org/officeDocument/2006/relationships" xmlns:p="http://schemas.openxmlformats.org/presentationml/2006/main">
  <p:tag name="DVSHAPEID" val="BQk8NdFk0gWsalz2AKO8ql"/>
</p:tagLst>
</file>

<file path=ppt/tags/tag20.xml><?xml version="1.0" encoding="utf-8"?>
<p:tagLst xmlns:a="http://schemas.openxmlformats.org/drawingml/2006/main" xmlns:r="http://schemas.openxmlformats.org/officeDocument/2006/relationships" xmlns:p="http://schemas.openxmlformats.org/presentationml/2006/main">
  <p:tag name="DVSHAPEID" val="rHrWn7aRablIGGFjqvhoc2"/>
</p:tagLst>
</file>

<file path=ppt/tags/tag21.xml><?xml version="1.0" encoding="utf-8"?>
<p:tagLst xmlns:a="http://schemas.openxmlformats.org/drawingml/2006/main" xmlns:r="http://schemas.openxmlformats.org/officeDocument/2006/relationships" xmlns:p="http://schemas.openxmlformats.org/presentationml/2006/main">
  <p:tag name="DVSHAPEID" val="FSh7wCGrwJXHj0s1MjRDtJ"/>
</p:tagLst>
</file>

<file path=ppt/tags/tag22.xml><?xml version="1.0" encoding="utf-8"?>
<p:tagLst xmlns:a="http://schemas.openxmlformats.org/drawingml/2006/main" xmlns:r="http://schemas.openxmlformats.org/officeDocument/2006/relationships" xmlns:p="http://schemas.openxmlformats.org/presentationml/2006/main">
  <p:tag name="DVSHAPEID" val="CzCFVWtdoCmo1yEfBxbJFC"/>
</p:tagLst>
</file>

<file path=ppt/tags/tag23.xml><?xml version="1.0" encoding="utf-8"?>
<p:tagLst xmlns:a="http://schemas.openxmlformats.org/drawingml/2006/main" xmlns:r="http://schemas.openxmlformats.org/officeDocument/2006/relationships" xmlns:p="http://schemas.openxmlformats.org/presentationml/2006/main">
  <p:tag name="DVSHAPEID" val="LZnERoIYwzzWgIvRHJYikk"/>
</p:tagLst>
</file>

<file path=ppt/tags/tag24.xml><?xml version="1.0" encoding="utf-8"?>
<p:tagLst xmlns:a="http://schemas.openxmlformats.org/drawingml/2006/main" xmlns:r="http://schemas.openxmlformats.org/officeDocument/2006/relationships" xmlns:p="http://schemas.openxmlformats.org/presentationml/2006/main">
  <p:tag name="DVSHAPEID" val="kUYUnwHjrK40ODhg54vq5M"/>
</p:tagLst>
</file>

<file path=ppt/tags/tag25.xml><?xml version="1.0" encoding="utf-8"?>
<p:tagLst xmlns:a="http://schemas.openxmlformats.org/drawingml/2006/main" xmlns:r="http://schemas.openxmlformats.org/officeDocument/2006/relationships" xmlns:p="http://schemas.openxmlformats.org/presentationml/2006/main">
  <p:tag name="DVSHAPEID" val="P5iWKKQrKmhqEtGX0bgc7O"/>
</p:tagLst>
</file>

<file path=ppt/tags/tag26.xml><?xml version="1.0" encoding="utf-8"?>
<p:tagLst xmlns:a="http://schemas.openxmlformats.org/drawingml/2006/main" xmlns:r="http://schemas.openxmlformats.org/officeDocument/2006/relationships" xmlns:p="http://schemas.openxmlformats.org/presentationml/2006/main">
  <p:tag name="DVSHAPEID" val="SfURzqETNUey4TBrMXs0ZH"/>
</p:tagLst>
</file>

<file path=ppt/tags/tag27.xml><?xml version="1.0" encoding="utf-8"?>
<p:tagLst xmlns:a="http://schemas.openxmlformats.org/drawingml/2006/main" xmlns:r="http://schemas.openxmlformats.org/officeDocument/2006/relationships" xmlns:p="http://schemas.openxmlformats.org/presentationml/2006/main">
  <p:tag name="DVSHAPEID" val="InYOA83j9TE1c32TbqNRzm"/>
</p:tagLst>
</file>

<file path=ppt/tags/tag28.xml><?xml version="1.0" encoding="utf-8"?>
<p:tagLst xmlns:a="http://schemas.openxmlformats.org/drawingml/2006/main" xmlns:r="http://schemas.openxmlformats.org/officeDocument/2006/relationships" xmlns:p="http://schemas.openxmlformats.org/presentationml/2006/main">
  <p:tag name="DVSHAPEID" val="c6oMlzpjK7OawxSKPvPtLl"/>
</p:tagLst>
</file>

<file path=ppt/tags/tag29.xml><?xml version="1.0" encoding="utf-8"?>
<p:tagLst xmlns:a="http://schemas.openxmlformats.org/drawingml/2006/main" xmlns:r="http://schemas.openxmlformats.org/officeDocument/2006/relationships" xmlns:p="http://schemas.openxmlformats.org/presentationml/2006/main">
  <p:tag name="DVSHAPEID" val="T3GypTM2d88maSqNMuUP8x"/>
</p:tagLst>
</file>

<file path=ppt/tags/tag3.xml><?xml version="1.0" encoding="utf-8"?>
<p:tagLst xmlns:a="http://schemas.openxmlformats.org/drawingml/2006/main" xmlns:r="http://schemas.openxmlformats.org/officeDocument/2006/relationships" xmlns:p="http://schemas.openxmlformats.org/presentationml/2006/main">
  <p:tag name="DVSHAPEID" val="8LhvvFXN4RZRBeb5vDfFYi"/>
</p:tagLst>
</file>

<file path=ppt/tags/tag30.xml><?xml version="1.0" encoding="utf-8"?>
<p:tagLst xmlns:a="http://schemas.openxmlformats.org/drawingml/2006/main" xmlns:r="http://schemas.openxmlformats.org/officeDocument/2006/relationships" xmlns:p="http://schemas.openxmlformats.org/presentationml/2006/main">
  <p:tag name="DVSHAPEID" val="c1wv0qAh15BQdl5NawxIUG"/>
</p:tagLst>
</file>

<file path=ppt/tags/tag31.xml><?xml version="1.0" encoding="utf-8"?>
<p:tagLst xmlns:a="http://schemas.openxmlformats.org/drawingml/2006/main" xmlns:r="http://schemas.openxmlformats.org/officeDocument/2006/relationships" xmlns:p="http://schemas.openxmlformats.org/presentationml/2006/main">
  <p:tag name="DVSHAPEID" val="2am0k1JlyVdmQF1USlrV63"/>
</p:tagLst>
</file>

<file path=ppt/tags/tag32.xml><?xml version="1.0" encoding="utf-8"?>
<p:tagLst xmlns:a="http://schemas.openxmlformats.org/drawingml/2006/main" xmlns:r="http://schemas.openxmlformats.org/officeDocument/2006/relationships" xmlns:p="http://schemas.openxmlformats.org/presentationml/2006/main">
  <p:tag name="DVSHAPEID" val="KkF4IYjoiqCvZm805yyGwG"/>
</p:tagLst>
</file>

<file path=ppt/tags/tag33.xml><?xml version="1.0" encoding="utf-8"?>
<p:tagLst xmlns:a="http://schemas.openxmlformats.org/drawingml/2006/main" xmlns:r="http://schemas.openxmlformats.org/officeDocument/2006/relationships" xmlns:p="http://schemas.openxmlformats.org/presentationml/2006/main">
  <p:tag name="DVSHAPEID" val="DQuqMgDbgYAZp2kgjK1aCM"/>
</p:tagLst>
</file>

<file path=ppt/tags/tag34.xml><?xml version="1.0" encoding="utf-8"?>
<p:tagLst xmlns:a="http://schemas.openxmlformats.org/drawingml/2006/main" xmlns:r="http://schemas.openxmlformats.org/officeDocument/2006/relationships" xmlns:p="http://schemas.openxmlformats.org/presentationml/2006/main">
  <p:tag name="DVSHAPEID" val="JkGFLSgSnpw4GOAic3L69D"/>
</p:tagLst>
</file>

<file path=ppt/tags/tag35.xml><?xml version="1.0" encoding="utf-8"?>
<p:tagLst xmlns:a="http://schemas.openxmlformats.org/drawingml/2006/main" xmlns:r="http://schemas.openxmlformats.org/officeDocument/2006/relationships" xmlns:p="http://schemas.openxmlformats.org/presentationml/2006/main">
  <p:tag name="DVSHAPEID" val="V0W6FOeNFm3Q79K6uKUoAb"/>
</p:tagLst>
</file>

<file path=ppt/tags/tag36.xml><?xml version="1.0" encoding="utf-8"?>
<p:tagLst xmlns:a="http://schemas.openxmlformats.org/drawingml/2006/main" xmlns:r="http://schemas.openxmlformats.org/officeDocument/2006/relationships" xmlns:p="http://schemas.openxmlformats.org/presentationml/2006/main">
  <p:tag name="DVSHAPEID" val="sllwG1yXpvD6pGJEdrDAJa"/>
</p:tagLst>
</file>

<file path=ppt/tags/tag37.xml><?xml version="1.0" encoding="utf-8"?>
<p:tagLst xmlns:a="http://schemas.openxmlformats.org/drawingml/2006/main" xmlns:r="http://schemas.openxmlformats.org/officeDocument/2006/relationships" xmlns:p="http://schemas.openxmlformats.org/presentationml/2006/main">
  <p:tag name="DVSHAPEID" val="0PHqx5z0cL2KxAK88dfIWx"/>
</p:tagLst>
</file>

<file path=ppt/tags/tag38.xml><?xml version="1.0" encoding="utf-8"?>
<p:tagLst xmlns:a="http://schemas.openxmlformats.org/drawingml/2006/main" xmlns:r="http://schemas.openxmlformats.org/officeDocument/2006/relationships" xmlns:p="http://schemas.openxmlformats.org/presentationml/2006/main">
  <p:tag name="DVSHAPEID" val="d0K4nPwsK0rilvPftsoojS"/>
</p:tagLst>
</file>

<file path=ppt/tags/tag39.xml><?xml version="1.0" encoding="utf-8"?>
<p:tagLst xmlns:a="http://schemas.openxmlformats.org/drawingml/2006/main" xmlns:r="http://schemas.openxmlformats.org/officeDocument/2006/relationships" xmlns:p="http://schemas.openxmlformats.org/presentationml/2006/main">
  <p:tag name="DVSHAPEID" val="3F88U4iqk1dsCGFtHJtJ02"/>
</p:tagLst>
</file>

<file path=ppt/tags/tag4.xml><?xml version="1.0" encoding="utf-8"?>
<p:tagLst xmlns:a="http://schemas.openxmlformats.org/drawingml/2006/main" xmlns:r="http://schemas.openxmlformats.org/officeDocument/2006/relationships" xmlns:p="http://schemas.openxmlformats.org/presentationml/2006/main">
  <p:tag name="DVSHAPEID" val="5VLZL5MDck6gIyRiH0ndb5"/>
</p:tagLst>
</file>

<file path=ppt/tags/tag40.xml><?xml version="1.0" encoding="utf-8"?>
<p:tagLst xmlns:a="http://schemas.openxmlformats.org/drawingml/2006/main" xmlns:r="http://schemas.openxmlformats.org/officeDocument/2006/relationships" xmlns:p="http://schemas.openxmlformats.org/presentationml/2006/main">
  <p:tag name="DVSHAPEID" val="ieffjTJMkyekX5VfVsakFq"/>
</p:tagLst>
</file>

<file path=ppt/tags/tag41.xml><?xml version="1.0" encoding="utf-8"?>
<p:tagLst xmlns:a="http://schemas.openxmlformats.org/drawingml/2006/main" xmlns:r="http://schemas.openxmlformats.org/officeDocument/2006/relationships" xmlns:p="http://schemas.openxmlformats.org/presentationml/2006/main">
  <p:tag name="DVSHAPEID" val="5ST8A0LEUAR1mUSELpGyHE"/>
</p:tagLst>
</file>

<file path=ppt/tags/tag42.xml><?xml version="1.0" encoding="utf-8"?>
<p:tagLst xmlns:a="http://schemas.openxmlformats.org/drawingml/2006/main" xmlns:r="http://schemas.openxmlformats.org/officeDocument/2006/relationships" xmlns:p="http://schemas.openxmlformats.org/presentationml/2006/main">
  <p:tag name="DVSHAPEID" val="dhIAysN1zGmS9mlajJ1FEE"/>
</p:tagLst>
</file>

<file path=ppt/tags/tag43.xml><?xml version="1.0" encoding="utf-8"?>
<p:tagLst xmlns:a="http://schemas.openxmlformats.org/drawingml/2006/main" xmlns:r="http://schemas.openxmlformats.org/officeDocument/2006/relationships" xmlns:p="http://schemas.openxmlformats.org/presentationml/2006/main">
  <p:tag name="DVSHAPEID" val="sWI1mgGKD7IqEBqZriQS0b"/>
</p:tagLst>
</file>

<file path=ppt/tags/tag44.xml><?xml version="1.0" encoding="utf-8"?>
<p:tagLst xmlns:a="http://schemas.openxmlformats.org/drawingml/2006/main" xmlns:r="http://schemas.openxmlformats.org/officeDocument/2006/relationships" xmlns:p="http://schemas.openxmlformats.org/presentationml/2006/main">
  <p:tag name="DVSHAPEID" val="EuKwjA6Xw1ZzOMRx5xlP3e"/>
</p:tagLst>
</file>

<file path=ppt/tags/tag45.xml><?xml version="1.0" encoding="utf-8"?>
<p:tagLst xmlns:a="http://schemas.openxmlformats.org/drawingml/2006/main" xmlns:r="http://schemas.openxmlformats.org/officeDocument/2006/relationships" xmlns:p="http://schemas.openxmlformats.org/presentationml/2006/main">
  <p:tag name="DVSHAPEID" val="9IIKKjhIOMDhhegQX5DFAH"/>
</p:tagLst>
</file>

<file path=ppt/tags/tag46.xml><?xml version="1.0" encoding="utf-8"?>
<p:tagLst xmlns:a="http://schemas.openxmlformats.org/drawingml/2006/main" xmlns:r="http://schemas.openxmlformats.org/officeDocument/2006/relationships" xmlns:p="http://schemas.openxmlformats.org/presentationml/2006/main">
  <p:tag name="DVSHAPEID" val="q4MD7Udjxb8qk1NyQNFOdd"/>
</p:tagLst>
</file>

<file path=ppt/tags/tag47.xml><?xml version="1.0" encoding="utf-8"?>
<p:tagLst xmlns:a="http://schemas.openxmlformats.org/drawingml/2006/main" xmlns:r="http://schemas.openxmlformats.org/officeDocument/2006/relationships" xmlns:p="http://schemas.openxmlformats.org/presentationml/2006/main">
  <p:tag name="DVSHAPEID" val="WxvDgezfbnEsiDX6cmvver"/>
</p:tagLst>
</file>

<file path=ppt/tags/tag48.xml><?xml version="1.0" encoding="utf-8"?>
<p:tagLst xmlns:a="http://schemas.openxmlformats.org/drawingml/2006/main" xmlns:r="http://schemas.openxmlformats.org/officeDocument/2006/relationships" xmlns:p="http://schemas.openxmlformats.org/presentationml/2006/main">
  <p:tag name="DVSHAPEID" val="9RUe2oeQ0Muc8e8uEYJhZK"/>
</p:tagLst>
</file>

<file path=ppt/tags/tag49.xml><?xml version="1.0" encoding="utf-8"?>
<p:tagLst xmlns:a="http://schemas.openxmlformats.org/drawingml/2006/main" xmlns:r="http://schemas.openxmlformats.org/officeDocument/2006/relationships" xmlns:p="http://schemas.openxmlformats.org/presentationml/2006/main">
  <p:tag name="DVSHAPEID" val="LSJaAKBiiHYuoDJ1ca0lnR"/>
</p:tagLst>
</file>

<file path=ppt/tags/tag5.xml><?xml version="1.0" encoding="utf-8"?>
<p:tagLst xmlns:a="http://schemas.openxmlformats.org/drawingml/2006/main" xmlns:r="http://schemas.openxmlformats.org/officeDocument/2006/relationships" xmlns:p="http://schemas.openxmlformats.org/presentationml/2006/main">
  <p:tag name="DVSHAPEID" val="tiJlRufbTLmPGmJwUR1rEE"/>
</p:tagLst>
</file>

<file path=ppt/tags/tag50.xml><?xml version="1.0" encoding="utf-8"?>
<p:tagLst xmlns:a="http://schemas.openxmlformats.org/drawingml/2006/main" xmlns:r="http://schemas.openxmlformats.org/officeDocument/2006/relationships" xmlns:p="http://schemas.openxmlformats.org/presentationml/2006/main">
  <p:tag name="DVSHAPEID" val="Y5uJXHIwLXro51vROueHtM"/>
</p:tagLst>
</file>

<file path=ppt/tags/tag51.xml><?xml version="1.0" encoding="utf-8"?>
<p:tagLst xmlns:a="http://schemas.openxmlformats.org/drawingml/2006/main" xmlns:r="http://schemas.openxmlformats.org/officeDocument/2006/relationships" xmlns:p="http://schemas.openxmlformats.org/presentationml/2006/main">
  <p:tag name="DVSHAPEID" val="eDQvLDMzgEnTUDGRMTALW1"/>
</p:tagLst>
</file>

<file path=ppt/tags/tag52.xml><?xml version="1.0" encoding="utf-8"?>
<p:tagLst xmlns:a="http://schemas.openxmlformats.org/drawingml/2006/main" xmlns:r="http://schemas.openxmlformats.org/officeDocument/2006/relationships" xmlns:p="http://schemas.openxmlformats.org/presentationml/2006/main">
  <p:tag name="DVSHAPEID" val="3ZyHvkmv7FobRQSsW5KbGN"/>
</p:tagLst>
</file>

<file path=ppt/tags/tag53.xml><?xml version="1.0" encoding="utf-8"?>
<p:tagLst xmlns:a="http://schemas.openxmlformats.org/drawingml/2006/main" xmlns:r="http://schemas.openxmlformats.org/officeDocument/2006/relationships" xmlns:p="http://schemas.openxmlformats.org/presentationml/2006/main">
  <p:tag name="DVSHAPEID" val="0b7RbWIl7HPcARW47rcLwI"/>
</p:tagLst>
</file>

<file path=ppt/tags/tag54.xml><?xml version="1.0" encoding="utf-8"?>
<p:tagLst xmlns:a="http://schemas.openxmlformats.org/drawingml/2006/main" xmlns:r="http://schemas.openxmlformats.org/officeDocument/2006/relationships" xmlns:p="http://schemas.openxmlformats.org/presentationml/2006/main">
  <p:tag name="DVSHAPEID" val="vIMPZjXu0KlfYmzE9pNLyG"/>
</p:tagLst>
</file>

<file path=ppt/tags/tag55.xml><?xml version="1.0" encoding="utf-8"?>
<p:tagLst xmlns:a="http://schemas.openxmlformats.org/drawingml/2006/main" xmlns:r="http://schemas.openxmlformats.org/officeDocument/2006/relationships" xmlns:p="http://schemas.openxmlformats.org/presentationml/2006/main">
  <p:tag name="DVSHAPEID" val="lEg1vSYjYVgiGp4lXonCG5"/>
</p:tagLst>
</file>

<file path=ppt/tags/tag56.xml><?xml version="1.0" encoding="utf-8"?>
<p:tagLst xmlns:a="http://schemas.openxmlformats.org/drawingml/2006/main" xmlns:r="http://schemas.openxmlformats.org/officeDocument/2006/relationships" xmlns:p="http://schemas.openxmlformats.org/presentationml/2006/main">
  <p:tag name="DVSHAPEID" val="RlSAvsiNXL9Om7zYN5wHLp"/>
</p:tagLst>
</file>

<file path=ppt/tags/tag57.xml><?xml version="1.0" encoding="utf-8"?>
<p:tagLst xmlns:a="http://schemas.openxmlformats.org/drawingml/2006/main" xmlns:r="http://schemas.openxmlformats.org/officeDocument/2006/relationships" xmlns:p="http://schemas.openxmlformats.org/presentationml/2006/main">
  <p:tag name="DVSHAPEID" val="YGF9zNsooVZgNU9Vmv1bXv"/>
</p:tagLst>
</file>

<file path=ppt/tags/tag58.xml><?xml version="1.0" encoding="utf-8"?>
<p:tagLst xmlns:a="http://schemas.openxmlformats.org/drawingml/2006/main" xmlns:r="http://schemas.openxmlformats.org/officeDocument/2006/relationships" xmlns:p="http://schemas.openxmlformats.org/presentationml/2006/main">
  <p:tag name="DVSHAPEID" val="8R3XMZAi5ZjrmcUlTukzmd"/>
</p:tagLst>
</file>

<file path=ppt/tags/tag59.xml><?xml version="1.0" encoding="utf-8"?>
<p:tagLst xmlns:a="http://schemas.openxmlformats.org/drawingml/2006/main" xmlns:r="http://schemas.openxmlformats.org/officeDocument/2006/relationships" xmlns:p="http://schemas.openxmlformats.org/presentationml/2006/main">
  <p:tag name="DVSHAPEID" val="P5kEOSI1FzssxO6C1tN5Q0"/>
</p:tagLst>
</file>

<file path=ppt/tags/tag6.xml><?xml version="1.0" encoding="utf-8"?>
<p:tagLst xmlns:a="http://schemas.openxmlformats.org/drawingml/2006/main" xmlns:r="http://schemas.openxmlformats.org/officeDocument/2006/relationships" xmlns:p="http://schemas.openxmlformats.org/presentationml/2006/main">
  <p:tag name="DVSHAPEID" val="LlvCecVeiL60ssfqeho1rl"/>
</p:tagLst>
</file>

<file path=ppt/tags/tag60.xml><?xml version="1.0" encoding="utf-8"?>
<p:tagLst xmlns:a="http://schemas.openxmlformats.org/drawingml/2006/main" xmlns:r="http://schemas.openxmlformats.org/officeDocument/2006/relationships" xmlns:p="http://schemas.openxmlformats.org/presentationml/2006/main">
  <p:tag name="DVSHAPEID" val="XlyX01BwRo8V2XC8aIA4jJ"/>
</p:tagLst>
</file>

<file path=ppt/tags/tag61.xml><?xml version="1.0" encoding="utf-8"?>
<p:tagLst xmlns:a="http://schemas.openxmlformats.org/drawingml/2006/main" xmlns:r="http://schemas.openxmlformats.org/officeDocument/2006/relationships" xmlns:p="http://schemas.openxmlformats.org/presentationml/2006/main">
  <p:tag name="DVSHAPEID" val="ZTE6ehtRLhnP8Z6RSGp8I4"/>
</p:tagLst>
</file>

<file path=ppt/tags/tag62.xml><?xml version="1.0" encoding="utf-8"?>
<p:tagLst xmlns:a="http://schemas.openxmlformats.org/drawingml/2006/main" xmlns:r="http://schemas.openxmlformats.org/officeDocument/2006/relationships" xmlns:p="http://schemas.openxmlformats.org/presentationml/2006/main">
  <p:tag name="DVSHAPEID" val="kCM9ZTj5uLGdmEiTMk30CR"/>
</p:tagLst>
</file>

<file path=ppt/tags/tag63.xml><?xml version="1.0" encoding="utf-8"?>
<p:tagLst xmlns:a="http://schemas.openxmlformats.org/drawingml/2006/main" xmlns:r="http://schemas.openxmlformats.org/officeDocument/2006/relationships" xmlns:p="http://schemas.openxmlformats.org/presentationml/2006/main">
  <p:tag name="DVSHAPEID" val="xdOD1iPTFa1Vz2k5hAxFMC"/>
</p:tagLst>
</file>

<file path=ppt/tags/tag64.xml><?xml version="1.0" encoding="utf-8"?>
<p:tagLst xmlns:a="http://schemas.openxmlformats.org/drawingml/2006/main" xmlns:r="http://schemas.openxmlformats.org/officeDocument/2006/relationships" xmlns:p="http://schemas.openxmlformats.org/presentationml/2006/main">
  <p:tag name="DVSHAPEID" val="dIY1ET1KCkLZvZb5lTo6kb"/>
</p:tagLst>
</file>

<file path=ppt/tags/tag65.xml><?xml version="1.0" encoding="utf-8"?>
<p:tagLst xmlns:a="http://schemas.openxmlformats.org/drawingml/2006/main" xmlns:r="http://schemas.openxmlformats.org/officeDocument/2006/relationships" xmlns:p="http://schemas.openxmlformats.org/presentationml/2006/main">
  <p:tag name="DVSECTIONID" val="WsXTdtsC7ctIlQ4a6MX5RP"/>
</p:tagLst>
</file>

<file path=ppt/tags/tag66.xml><?xml version="1.0" encoding="utf-8"?>
<p:tagLst xmlns:a="http://schemas.openxmlformats.org/drawingml/2006/main" xmlns:r="http://schemas.openxmlformats.org/officeDocument/2006/relationships" xmlns:p="http://schemas.openxmlformats.org/presentationml/2006/main">
  <p:tag name="DVSHAPEID" val="Q0xuMJTM06N9sau5MlzloQ"/>
</p:tagLst>
</file>

<file path=ppt/tags/tag67.xml><?xml version="1.0" encoding="utf-8"?>
<p:tagLst xmlns:a="http://schemas.openxmlformats.org/drawingml/2006/main" xmlns:r="http://schemas.openxmlformats.org/officeDocument/2006/relationships" xmlns:p="http://schemas.openxmlformats.org/presentationml/2006/main">
  <p:tag name="DVSECTIONID" val="aBSPuKfmuH5Z3rO07YkOix"/>
</p:tagLst>
</file>

<file path=ppt/tags/tag68.xml><?xml version="1.0" encoding="utf-8"?>
<p:tagLst xmlns:a="http://schemas.openxmlformats.org/drawingml/2006/main" xmlns:r="http://schemas.openxmlformats.org/officeDocument/2006/relationships" xmlns:p="http://schemas.openxmlformats.org/presentationml/2006/main">
  <p:tag name="DVSHAPEID" val="AyfBbjwshTk1SXua6iQQjE"/>
</p:tagLst>
</file>

<file path=ppt/tags/tag69.xml><?xml version="1.0" encoding="utf-8"?>
<p:tagLst xmlns:a="http://schemas.openxmlformats.org/drawingml/2006/main" xmlns:r="http://schemas.openxmlformats.org/officeDocument/2006/relationships" xmlns:p="http://schemas.openxmlformats.org/presentationml/2006/main">
  <p:tag name="DVSECTIONID" val="bl3dU21ojpc6il1oYHnKIL"/>
</p:tagLst>
</file>

<file path=ppt/tags/tag7.xml><?xml version="1.0" encoding="utf-8"?>
<p:tagLst xmlns:a="http://schemas.openxmlformats.org/drawingml/2006/main" xmlns:r="http://schemas.openxmlformats.org/officeDocument/2006/relationships" xmlns:p="http://schemas.openxmlformats.org/presentationml/2006/main">
  <p:tag name="DVSHAPEID" val="TTSvyb5vbKqOxoPfg2gEtB"/>
</p:tagLst>
</file>

<file path=ppt/tags/tag70.xml><?xml version="1.0" encoding="utf-8"?>
<p:tagLst xmlns:a="http://schemas.openxmlformats.org/drawingml/2006/main" xmlns:r="http://schemas.openxmlformats.org/officeDocument/2006/relationships" xmlns:p="http://schemas.openxmlformats.org/presentationml/2006/main">
  <p:tag name="DVSHAPEID" val="clw1Bg63wYM0pYfbxzfyPT"/>
</p:tagLst>
</file>

<file path=ppt/tags/tag71.xml><?xml version="1.0" encoding="utf-8"?>
<p:tagLst xmlns:a="http://schemas.openxmlformats.org/drawingml/2006/main" xmlns:r="http://schemas.openxmlformats.org/officeDocument/2006/relationships" xmlns:p="http://schemas.openxmlformats.org/presentationml/2006/main">
  <p:tag name="DVSECTIONID" val="ClNDl5EYK3wCqxLhQcl5nG"/>
</p:tagLst>
</file>

<file path=ppt/tags/tag72.xml><?xml version="1.0" encoding="utf-8"?>
<p:tagLst xmlns:a="http://schemas.openxmlformats.org/drawingml/2006/main" xmlns:r="http://schemas.openxmlformats.org/officeDocument/2006/relationships" xmlns:p="http://schemas.openxmlformats.org/presentationml/2006/main">
  <p:tag name="DVSHAPEID" val="PqiwBCehvywWmT4aIglenm"/>
</p:tagLst>
</file>

<file path=ppt/tags/tag73.xml><?xml version="1.0" encoding="utf-8"?>
<p:tagLst xmlns:a="http://schemas.openxmlformats.org/drawingml/2006/main" xmlns:r="http://schemas.openxmlformats.org/officeDocument/2006/relationships" xmlns:p="http://schemas.openxmlformats.org/presentationml/2006/main">
  <p:tag name="DVSECTIONID" val="MW8tZIZDqyPpJHphGVKkE9"/>
</p:tagLst>
</file>

<file path=ppt/tags/tag74.xml><?xml version="1.0" encoding="utf-8"?>
<p:tagLst xmlns:a="http://schemas.openxmlformats.org/drawingml/2006/main" xmlns:r="http://schemas.openxmlformats.org/officeDocument/2006/relationships" xmlns:p="http://schemas.openxmlformats.org/presentationml/2006/main">
  <p:tag name="DVSHAPEID" val="eSxvVUKhBLOiw5J4FtOete"/>
</p:tagLst>
</file>

<file path=ppt/tags/tag75.xml><?xml version="1.0" encoding="utf-8"?>
<p:tagLst xmlns:a="http://schemas.openxmlformats.org/drawingml/2006/main" xmlns:r="http://schemas.openxmlformats.org/officeDocument/2006/relationships" xmlns:p="http://schemas.openxmlformats.org/presentationml/2006/main">
  <p:tag name="DVSECTIONID" val="zFVtCHRbpCnWyQuS6WZ7CY"/>
</p:tagLst>
</file>

<file path=ppt/tags/tag76.xml><?xml version="1.0" encoding="utf-8"?>
<p:tagLst xmlns:a="http://schemas.openxmlformats.org/drawingml/2006/main" xmlns:r="http://schemas.openxmlformats.org/officeDocument/2006/relationships" xmlns:p="http://schemas.openxmlformats.org/presentationml/2006/main">
  <p:tag name="DVSHAPEID" val="ttBl7nRYcAwtbqY5HkxdWK"/>
</p:tagLst>
</file>

<file path=ppt/tags/tag77.xml><?xml version="1.0" encoding="utf-8"?>
<p:tagLst xmlns:a="http://schemas.openxmlformats.org/drawingml/2006/main" xmlns:r="http://schemas.openxmlformats.org/officeDocument/2006/relationships" xmlns:p="http://schemas.openxmlformats.org/presentationml/2006/main">
  <p:tag name="DVSECTIONID" val="M1O3Ryvpl21Dnsxv6iMf9c"/>
</p:tagLst>
</file>

<file path=ppt/tags/tag78.xml><?xml version="1.0" encoding="utf-8"?>
<p:tagLst xmlns:a="http://schemas.openxmlformats.org/drawingml/2006/main" xmlns:r="http://schemas.openxmlformats.org/officeDocument/2006/relationships" xmlns:p="http://schemas.openxmlformats.org/presentationml/2006/main">
  <p:tag name="DVSHAPEID" val="74nYrDBSp8S0o4TzNmpDzd"/>
</p:tagLst>
</file>

<file path=ppt/tags/tag79.xml><?xml version="1.0" encoding="utf-8"?>
<p:tagLst xmlns:a="http://schemas.openxmlformats.org/drawingml/2006/main" xmlns:r="http://schemas.openxmlformats.org/officeDocument/2006/relationships" xmlns:p="http://schemas.openxmlformats.org/presentationml/2006/main">
  <p:tag name="DVSECTIONID" val="1M8zMNOOlxwASUFzPiFZhk"/>
</p:tagLst>
</file>

<file path=ppt/tags/tag8.xml><?xml version="1.0" encoding="utf-8"?>
<p:tagLst xmlns:a="http://schemas.openxmlformats.org/drawingml/2006/main" xmlns:r="http://schemas.openxmlformats.org/officeDocument/2006/relationships" xmlns:p="http://schemas.openxmlformats.org/presentationml/2006/main">
  <p:tag name="DVSHAPEID" val="IGThhuDJ2DdqrCJIEK9Mzl"/>
</p:tagLst>
</file>

<file path=ppt/tags/tag80.xml><?xml version="1.0" encoding="utf-8"?>
<p:tagLst xmlns:a="http://schemas.openxmlformats.org/drawingml/2006/main" xmlns:r="http://schemas.openxmlformats.org/officeDocument/2006/relationships" xmlns:p="http://schemas.openxmlformats.org/presentationml/2006/main">
  <p:tag name="DVSHAPEID" val="M3Ti5zLuGfiImxX8Vdnjbn"/>
</p:tagLst>
</file>

<file path=ppt/tags/tag81.xml><?xml version="1.0" encoding="utf-8"?>
<p:tagLst xmlns:a="http://schemas.openxmlformats.org/drawingml/2006/main" xmlns:r="http://schemas.openxmlformats.org/officeDocument/2006/relationships" xmlns:p="http://schemas.openxmlformats.org/presentationml/2006/main">
  <p:tag name="DVSECTIONID" val="PFWW10Dw19D8ZoIKBrSo2f"/>
</p:tagLst>
</file>

<file path=ppt/tags/tag82.xml><?xml version="1.0" encoding="utf-8"?>
<p:tagLst xmlns:a="http://schemas.openxmlformats.org/drawingml/2006/main" xmlns:r="http://schemas.openxmlformats.org/officeDocument/2006/relationships" xmlns:p="http://schemas.openxmlformats.org/presentationml/2006/main">
  <p:tag name="DVSECTIONID" val="0HTSHycyX09pO7xHHz5lzH"/>
</p:tagLst>
</file>

<file path=ppt/tags/tag83.xml><?xml version="1.0" encoding="utf-8"?>
<p:tagLst xmlns:a="http://schemas.openxmlformats.org/drawingml/2006/main" xmlns:r="http://schemas.openxmlformats.org/officeDocument/2006/relationships" xmlns:p="http://schemas.openxmlformats.org/presentationml/2006/main">
  <p:tag name="DVSHAPEID" val="RowvEMqUdLIiQE9WaAtNRn"/>
</p:tagLst>
</file>

<file path=ppt/tags/tag9.xml><?xml version="1.0" encoding="utf-8"?>
<p:tagLst xmlns:a="http://schemas.openxmlformats.org/drawingml/2006/main" xmlns:r="http://schemas.openxmlformats.org/officeDocument/2006/relationships" xmlns:p="http://schemas.openxmlformats.org/presentationml/2006/main">
  <p:tag name="DVSHAPEID" val="zDUQAZ1lLMShacBgTBRsHN"/>
</p:tagLst>
</file>

<file path=ppt/theme/theme1.xml><?xml version="1.0" encoding="utf-8"?>
<a:theme xmlns:a="http://schemas.openxmlformats.org/drawingml/2006/main" name="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1087</TotalTime>
  <Words>2127</Words>
  <Application>Microsoft Office PowerPoint</Application>
  <PresentationFormat>Presentazione su schermo (4:3)</PresentationFormat>
  <Paragraphs>408</Paragraphs>
  <Slides>137</Slides>
  <Notes>4</Notes>
  <HiddenSlides>0</HiddenSlides>
  <MMClips>0</MMClips>
  <ScaleCrop>false</ScaleCrop>
  <HeadingPairs>
    <vt:vector size="4" baseType="variant">
      <vt:variant>
        <vt:lpstr>Tema</vt:lpstr>
      </vt:variant>
      <vt:variant>
        <vt:i4>24</vt:i4>
      </vt:variant>
      <vt:variant>
        <vt:lpstr>Titoli diapositive</vt:lpstr>
      </vt:variant>
      <vt:variant>
        <vt:i4>137</vt:i4>
      </vt:variant>
    </vt:vector>
  </HeadingPairs>
  <TitlesOfParts>
    <vt:vector size="161" baseType="lpstr">
      <vt:lpstr>En blanco</vt:lpstr>
      <vt:lpstr>2_Struttura predefinita</vt:lpstr>
      <vt:lpstr>1_En blanco</vt:lpstr>
      <vt:lpstr>Tema di Office</vt:lpstr>
      <vt:lpstr>3_Struttura predefinita</vt:lpstr>
      <vt:lpstr>2_Tema di Office</vt:lpstr>
      <vt:lpstr>4_Struttura predefinita</vt:lpstr>
      <vt:lpstr>5_Struttura predefinita</vt:lpstr>
      <vt:lpstr>5_Tema di Office</vt:lpstr>
      <vt:lpstr>10_Tema di Office</vt:lpstr>
      <vt:lpstr>12_Tema di Office</vt:lpstr>
      <vt:lpstr>3_Tema di Office</vt:lpstr>
      <vt:lpstr>8_Tema di Office</vt:lpstr>
      <vt:lpstr>1_Tema di Office</vt:lpstr>
      <vt:lpstr>11_Tema di Office</vt:lpstr>
      <vt:lpstr>7_Tema di Office</vt:lpstr>
      <vt:lpstr>9_Tema di Office</vt:lpstr>
      <vt:lpstr>13_Tema di Office</vt:lpstr>
      <vt:lpstr>14_Tema di Office</vt:lpstr>
      <vt:lpstr>Struttura predefinita</vt:lpstr>
      <vt:lpstr>3_En blanco</vt:lpstr>
      <vt:lpstr>15_Tema di Office</vt:lpstr>
      <vt:lpstr>18_Tema di Office</vt:lpstr>
      <vt:lpstr>4_Tema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JOAN RAMIREZ</dc:creator>
  <cp:lastModifiedBy>Oreste</cp:lastModifiedBy>
  <cp:revision>111</cp:revision>
  <dcterms:created xsi:type="dcterms:W3CDTF">2003-10-01T14:22:47Z</dcterms:created>
  <dcterms:modified xsi:type="dcterms:W3CDTF">2022-11-22T15:26:47Z</dcterms:modified>
</cp:coreProperties>
</file>